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12"/>
  </p:notesMasterIdLst>
  <p:sldIdLst>
    <p:sldId id="258" r:id="rId5"/>
    <p:sldId id="276" r:id="rId6"/>
    <p:sldId id="280" r:id="rId7"/>
    <p:sldId id="281" r:id="rId8"/>
    <p:sldId id="279" r:id="rId9"/>
    <p:sldId id="282" r:id="rId10"/>
    <p:sldId id="283" r:id="rId11"/>
  </p:sldIdLst>
  <p:sldSz cx="38404800" cy="310896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9792">
          <p15:clr>
            <a:srgbClr val="A4A3A4"/>
          </p15:clr>
        </p15:guide>
        <p15:guide id="2" pos="12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5D9"/>
    <a:srgbClr val="003D7E"/>
    <a:srgbClr val="F58426"/>
    <a:srgbClr val="80A1B6"/>
    <a:srgbClr val="003E7E"/>
    <a:srgbClr val="FDB924"/>
    <a:srgbClr val="E7E1D5"/>
    <a:srgbClr val="F6F1CD"/>
    <a:srgbClr val="C2D1D4"/>
    <a:srgbClr val="E561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B069E7-39FA-4389-8A79-0CA243F0AA71}" v="406" dt="2022-08-15T19:25:06.0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9" d="100"/>
          <a:sy n="19" d="100"/>
        </p:scale>
        <p:origin x="1716" y="72"/>
      </p:cViewPr>
      <p:guideLst>
        <p:guide orient="horz" pos="9792"/>
        <p:guide pos="1209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rwin Senko" userId="cca232c2-7111-402f-848f-5f2570d151c2" providerId="ADAL" clId="{B1B069E7-39FA-4389-8A79-0CA243F0AA71}"/>
    <pc:docChg chg="undo custSel addSld delSld modSld">
      <pc:chgData name="Corwin Senko" userId="cca232c2-7111-402f-848f-5f2570d151c2" providerId="ADAL" clId="{B1B069E7-39FA-4389-8A79-0CA243F0AA71}" dt="2022-08-15T19:25:10.720" v="516" actId="47"/>
      <pc:docMkLst>
        <pc:docMk/>
      </pc:docMkLst>
      <pc:sldChg chg="modSp add del modNotes">
        <pc:chgData name="Corwin Senko" userId="cca232c2-7111-402f-848f-5f2570d151c2" providerId="ADAL" clId="{B1B069E7-39FA-4389-8A79-0CA243F0AA71}" dt="2022-08-15T19:25:10.720" v="516" actId="47"/>
        <pc:sldMkLst>
          <pc:docMk/>
          <pc:sldMk cId="0" sldId="256"/>
        </pc:sldMkLst>
        <pc:picChg chg="mod">
          <ac:chgData name="Corwin Senko" userId="cca232c2-7111-402f-848f-5f2570d151c2" providerId="ADAL" clId="{B1B069E7-39FA-4389-8A79-0CA243F0AA71}" dt="2022-08-15T19:23:02.111" v="4" actId="1076"/>
          <ac:picMkLst>
            <pc:docMk/>
            <pc:sldMk cId="0" sldId="256"/>
            <ac:picMk id="2" creationId="{1062436B-BF87-8A1E-6669-CF0A1727CFA4}"/>
          </ac:picMkLst>
        </pc:picChg>
      </pc:sldChg>
      <pc:sldChg chg="new del">
        <pc:chgData name="Corwin Senko" userId="cca232c2-7111-402f-848f-5f2570d151c2" providerId="ADAL" clId="{B1B069E7-39FA-4389-8A79-0CA243F0AA71}" dt="2022-08-15T19:22:52.134" v="2" actId="47"/>
        <pc:sldMkLst>
          <pc:docMk/>
          <pc:sldMk cId="716120245" sldId="283"/>
        </pc:sldMkLst>
      </pc:sldChg>
      <pc:sldChg chg="modSp add mod">
        <pc:chgData name="Corwin Senko" userId="cca232c2-7111-402f-848f-5f2570d151c2" providerId="ADAL" clId="{B1B069E7-39FA-4389-8A79-0CA243F0AA71}" dt="2022-08-15T19:25:06.051" v="515" actId="1036"/>
        <pc:sldMkLst>
          <pc:docMk/>
          <pc:sldMk cId="3264496845" sldId="283"/>
        </pc:sldMkLst>
        <pc:spChg chg="mod">
          <ac:chgData name="Corwin Senko" userId="cca232c2-7111-402f-848f-5f2570d151c2" providerId="ADAL" clId="{B1B069E7-39FA-4389-8A79-0CA243F0AA71}" dt="2022-08-15T19:24:59.245" v="509" actId="1036"/>
          <ac:spMkLst>
            <pc:docMk/>
            <pc:sldMk cId="3264496845" sldId="283"/>
            <ac:spMk id="24" creationId="{898845E5-702A-4A5F-93C3-FC94A928A8CA}"/>
          </ac:spMkLst>
        </pc:spChg>
        <pc:spChg chg="mod">
          <ac:chgData name="Corwin Senko" userId="cca232c2-7111-402f-848f-5f2570d151c2" providerId="ADAL" clId="{B1B069E7-39FA-4389-8A79-0CA243F0AA71}" dt="2022-08-15T19:24:59.245" v="509" actId="1036"/>
          <ac:spMkLst>
            <pc:docMk/>
            <pc:sldMk cId="3264496845" sldId="283"/>
            <ac:spMk id="25" creationId="{2A6CBB32-D161-4EB7-AF81-93A891791662}"/>
          </ac:spMkLst>
        </pc:spChg>
        <pc:spChg chg="mod">
          <ac:chgData name="Corwin Senko" userId="cca232c2-7111-402f-848f-5f2570d151c2" providerId="ADAL" clId="{B1B069E7-39FA-4389-8A79-0CA243F0AA71}" dt="2022-08-15T19:24:59.245" v="509" actId="1036"/>
          <ac:spMkLst>
            <pc:docMk/>
            <pc:sldMk cId="3264496845" sldId="283"/>
            <ac:spMk id="26" creationId="{76890F5C-1558-4531-8BFF-5119F2F1CB7D}"/>
          </ac:spMkLst>
        </pc:spChg>
        <pc:spChg chg="mod">
          <ac:chgData name="Corwin Senko" userId="cca232c2-7111-402f-848f-5f2570d151c2" providerId="ADAL" clId="{B1B069E7-39FA-4389-8A79-0CA243F0AA71}" dt="2022-08-15T19:24:59.245" v="509" actId="1036"/>
          <ac:spMkLst>
            <pc:docMk/>
            <pc:sldMk cId="3264496845" sldId="283"/>
            <ac:spMk id="27" creationId="{44E948D4-496B-443E-99A4-4845C43E81A2}"/>
          </ac:spMkLst>
        </pc:spChg>
        <pc:spChg chg="mod">
          <ac:chgData name="Corwin Senko" userId="cca232c2-7111-402f-848f-5f2570d151c2" providerId="ADAL" clId="{B1B069E7-39FA-4389-8A79-0CA243F0AA71}" dt="2022-08-15T19:24:59.245" v="509" actId="1036"/>
          <ac:spMkLst>
            <pc:docMk/>
            <pc:sldMk cId="3264496845" sldId="283"/>
            <ac:spMk id="28" creationId="{01DABE0C-476F-4C74-9C43-8076A8A63242}"/>
          </ac:spMkLst>
        </pc:spChg>
        <pc:spChg chg="mod">
          <ac:chgData name="Corwin Senko" userId="cca232c2-7111-402f-848f-5f2570d151c2" providerId="ADAL" clId="{B1B069E7-39FA-4389-8A79-0CA243F0AA71}" dt="2022-08-15T19:24:59.245" v="509" actId="1036"/>
          <ac:spMkLst>
            <pc:docMk/>
            <pc:sldMk cId="3264496845" sldId="283"/>
            <ac:spMk id="33" creationId="{B9B45461-D198-453D-923C-6C7A6C10DAEA}"/>
          </ac:spMkLst>
        </pc:spChg>
        <pc:spChg chg="mod">
          <ac:chgData name="Corwin Senko" userId="cca232c2-7111-402f-848f-5f2570d151c2" providerId="ADAL" clId="{B1B069E7-39FA-4389-8A79-0CA243F0AA71}" dt="2022-08-15T19:24:59.245" v="509" actId="1036"/>
          <ac:spMkLst>
            <pc:docMk/>
            <pc:sldMk cId="3264496845" sldId="283"/>
            <ac:spMk id="36" creationId="{00000000-0000-0000-0000-000000000000}"/>
          </ac:spMkLst>
        </pc:spChg>
        <pc:spChg chg="mod">
          <ac:chgData name="Corwin Senko" userId="cca232c2-7111-402f-848f-5f2570d151c2" providerId="ADAL" clId="{B1B069E7-39FA-4389-8A79-0CA243F0AA71}" dt="2022-08-15T19:24:59.245" v="509" actId="1036"/>
          <ac:spMkLst>
            <pc:docMk/>
            <pc:sldMk cId="3264496845" sldId="283"/>
            <ac:spMk id="40" creationId="{25FA4F44-89FB-4B70-8C08-283DA58E1D01}"/>
          </ac:spMkLst>
        </pc:spChg>
        <pc:spChg chg="mod">
          <ac:chgData name="Corwin Senko" userId="cca232c2-7111-402f-848f-5f2570d151c2" providerId="ADAL" clId="{B1B069E7-39FA-4389-8A79-0CA243F0AA71}" dt="2022-08-15T19:24:59.245" v="509" actId="1036"/>
          <ac:spMkLst>
            <pc:docMk/>
            <pc:sldMk cId="3264496845" sldId="283"/>
            <ac:spMk id="47" creationId="{868B6862-5CC5-4906-AC03-EA9661AD1346}"/>
          </ac:spMkLst>
        </pc:spChg>
        <pc:spChg chg="mod">
          <ac:chgData name="Corwin Senko" userId="cca232c2-7111-402f-848f-5f2570d151c2" providerId="ADAL" clId="{B1B069E7-39FA-4389-8A79-0CA243F0AA71}" dt="2022-08-15T19:24:59.245" v="509" actId="1036"/>
          <ac:spMkLst>
            <pc:docMk/>
            <pc:sldMk cId="3264496845" sldId="283"/>
            <ac:spMk id="48" creationId="{D026A6A3-D6D2-4951-8B04-EF51015D25DB}"/>
          </ac:spMkLst>
        </pc:spChg>
        <pc:spChg chg="mod">
          <ac:chgData name="Corwin Senko" userId="cca232c2-7111-402f-848f-5f2570d151c2" providerId="ADAL" clId="{B1B069E7-39FA-4389-8A79-0CA243F0AA71}" dt="2022-08-15T19:25:06.051" v="515" actId="1036"/>
          <ac:spMkLst>
            <pc:docMk/>
            <pc:sldMk cId="3264496845" sldId="283"/>
            <ac:spMk id="60" creationId="{EE7A5C51-35F0-4B71-992D-43D344D16C04}"/>
          </ac:spMkLst>
        </pc:spChg>
        <pc:spChg chg="mod">
          <ac:chgData name="Corwin Senko" userId="cca232c2-7111-402f-848f-5f2570d151c2" providerId="ADAL" clId="{B1B069E7-39FA-4389-8A79-0CA243F0AA71}" dt="2022-08-15T19:25:06.051" v="515" actId="1036"/>
          <ac:spMkLst>
            <pc:docMk/>
            <pc:sldMk cId="3264496845" sldId="283"/>
            <ac:spMk id="61" creationId="{1F3AA395-C058-4F87-B3A3-A8A8BC543EF9}"/>
          </ac:spMkLst>
        </pc:spChg>
        <pc:spChg chg="mod">
          <ac:chgData name="Corwin Senko" userId="cca232c2-7111-402f-848f-5f2570d151c2" providerId="ADAL" clId="{B1B069E7-39FA-4389-8A79-0CA243F0AA71}" dt="2022-08-15T19:24:59.245" v="509" actId="1036"/>
          <ac:spMkLst>
            <pc:docMk/>
            <pc:sldMk cId="3264496845" sldId="283"/>
            <ac:spMk id="64" creationId="{862E7ADB-31DC-4FA6-AC30-3482F9072D83}"/>
          </ac:spMkLst>
        </pc:spChg>
        <pc:picChg chg="mod">
          <ac:chgData name="Corwin Senko" userId="cca232c2-7111-402f-848f-5f2570d151c2" providerId="ADAL" clId="{B1B069E7-39FA-4389-8A79-0CA243F0AA71}" dt="2022-08-15T19:25:06.051" v="515" actId="1036"/>
          <ac:picMkLst>
            <pc:docMk/>
            <pc:sldMk cId="3264496845" sldId="283"/>
            <ac:picMk id="2" creationId="{1062436B-BF87-8A1E-6669-CF0A1727CFA4}"/>
          </ac:picMkLst>
        </pc:picChg>
      </pc:sldChg>
    </pc:docChg>
  </pc:docChgLst>
  <pc:docChgLst>
    <pc:chgData name="Corwin Senko" userId="cca232c2-7111-402f-848f-5f2570d151c2" providerId="ADAL" clId="{E4DCAD88-BFAB-477C-B822-1DC12FC22761}"/>
    <pc:docChg chg="undo redo custSel addSld delSld modSld sldOrd">
      <pc:chgData name="Corwin Senko" userId="cca232c2-7111-402f-848f-5f2570d151c2" providerId="ADAL" clId="{E4DCAD88-BFAB-477C-B822-1DC12FC22761}" dt="2022-08-11T19:52:28.153" v="1752" actId="47"/>
      <pc:docMkLst>
        <pc:docMk/>
      </pc:docMkLst>
      <pc:sldChg chg="modSp del ord">
        <pc:chgData name="Corwin Senko" userId="cca232c2-7111-402f-848f-5f2570d151c2" providerId="ADAL" clId="{E4DCAD88-BFAB-477C-B822-1DC12FC22761}" dt="2022-08-11T16:48:24.290" v="746" actId="47"/>
        <pc:sldMkLst>
          <pc:docMk/>
          <pc:sldMk cId="0" sldId="257"/>
        </pc:sldMkLst>
        <pc:spChg chg="mod">
          <ac:chgData name="Corwin Senko" userId="cca232c2-7111-402f-848f-5f2570d151c2" providerId="ADAL" clId="{E4DCAD88-BFAB-477C-B822-1DC12FC22761}" dt="2022-08-11T16:22:36.728" v="22" actId="167"/>
          <ac:spMkLst>
            <pc:docMk/>
            <pc:sldMk cId="0" sldId="257"/>
            <ac:spMk id="2051" creationId="{AC790C6F-833D-482F-A5FC-B490DBAF7BCC}"/>
          </ac:spMkLst>
        </pc:spChg>
        <pc:spChg chg="mod">
          <ac:chgData name="Corwin Senko" userId="cca232c2-7111-402f-848f-5f2570d151c2" providerId="ADAL" clId="{E4DCAD88-BFAB-477C-B822-1DC12FC22761}" dt="2022-08-11T16:26:02.671" v="39" actId="14100"/>
          <ac:spMkLst>
            <pc:docMk/>
            <pc:sldMk cId="0" sldId="257"/>
            <ac:spMk id="2056" creationId="{21377D2C-A7EB-4054-ABA6-238B3D36B89D}"/>
          </ac:spMkLst>
        </pc:spChg>
        <pc:spChg chg="mod">
          <ac:chgData name="Corwin Senko" userId="cca232c2-7111-402f-848f-5f2570d151c2" providerId="ADAL" clId="{E4DCAD88-BFAB-477C-B822-1DC12FC22761}" dt="2022-08-11T16:23:25.679" v="27" actId="14100"/>
          <ac:spMkLst>
            <pc:docMk/>
            <pc:sldMk cId="0" sldId="257"/>
            <ac:spMk id="2057" creationId="{B7946A65-9DE8-4BA1-AB80-5B1AD0E523E2}"/>
          </ac:spMkLst>
        </pc:spChg>
        <pc:spChg chg="mod">
          <ac:chgData name="Corwin Senko" userId="cca232c2-7111-402f-848f-5f2570d151c2" providerId="ADAL" clId="{E4DCAD88-BFAB-477C-B822-1DC12FC22761}" dt="2022-08-11T16:21:02.401" v="5" actId="14100"/>
          <ac:spMkLst>
            <pc:docMk/>
            <pc:sldMk cId="0" sldId="257"/>
            <ac:spMk id="2058" creationId="{6D1A7C78-03F8-47B2-AC15-044CDBF86AE5}"/>
          </ac:spMkLst>
        </pc:spChg>
        <pc:spChg chg="mod">
          <ac:chgData name="Corwin Senko" userId="cca232c2-7111-402f-848f-5f2570d151c2" providerId="ADAL" clId="{E4DCAD88-BFAB-477C-B822-1DC12FC22761}" dt="2022-08-11T16:23:32.139" v="28" actId="1076"/>
          <ac:spMkLst>
            <pc:docMk/>
            <pc:sldMk cId="0" sldId="257"/>
            <ac:spMk id="2059" creationId="{057C1B3D-9CD2-4131-8BF9-19710E21B0CA}"/>
          </ac:spMkLst>
        </pc:spChg>
        <pc:spChg chg="mod">
          <ac:chgData name="Corwin Senko" userId="cca232c2-7111-402f-848f-5f2570d151c2" providerId="ADAL" clId="{E4DCAD88-BFAB-477C-B822-1DC12FC22761}" dt="2022-08-11T16:23:16.113" v="26" actId="1076"/>
          <ac:spMkLst>
            <pc:docMk/>
            <pc:sldMk cId="0" sldId="257"/>
            <ac:spMk id="2060" creationId="{194500AE-940B-4BEA-95BB-EB0F741B89DD}"/>
          </ac:spMkLst>
        </pc:spChg>
        <pc:spChg chg="mod">
          <ac:chgData name="Corwin Senko" userId="cca232c2-7111-402f-848f-5f2570d151c2" providerId="ADAL" clId="{E4DCAD88-BFAB-477C-B822-1DC12FC22761}" dt="2022-08-11T16:23:00.320" v="25" actId="14100"/>
          <ac:spMkLst>
            <pc:docMk/>
            <pc:sldMk cId="0" sldId="257"/>
            <ac:spMk id="2061" creationId="{5E0954FF-B36A-4B77-9055-B38517ED02E3}"/>
          </ac:spMkLst>
        </pc:spChg>
        <pc:spChg chg="mod">
          <ac:chgData name="Corwin Senko" userId="cca232c2-7111-402f-848f-5f2570d151c2" providerId="ADAL" clId="{E4DCAD88-BFAB-477C-B822-1DC12FC22761}" dt="2022-08-11T16:23:45.962" v="30" actId="1076"/>
          <ac:spMkLst>
            <pc:docMk/>
            <pc:sldMk cId="0" sldId="257"/>
            <ac:spMk id="2062" creationId="{CE328777-C625-41BF-BC38-ABBA36755B20}"/>
          </ac:spMkLst>
        </pc:spChg>
        <pc:spChg chg="mod">
          <ac:chgData name="Corwin Senko" userId="cca232c2-7111-402f-848f-5f2570d151c2" providerId="ADAL" clId="{E4DCAD88-BFAB-477C-B822-1DC12FC22761}" dt="2022-08-11T16:26:38.682" v="42" actId="1076"/>
          <ac:spMkLst>
            <pc:docMk/>
            <pc:sldMk cId="0" sldId="257"/>
            <ac:spMk id="2064" creationId="{FFC171BE-384E-40CF-B2FC-DBBC90EB67CD}"/>
          </ac:spMkLst>
        </pc:spChg>
        <pc:spChg chg="mod">
          <ac:chgData name="Corwin Senko" userId="cca232c2-7111-402f-848f-5f2570d151c2" providerId="ADAL" clId="{E4DCAD88-BFAB-477C-B822-1DC12FC22761}" dt="2022-08-11T16:23:41.614" v="29" actId="1076"/>
          <ac:spMkLst>
            <pc:docMk/>
            <pc:sldMk cId="0" sldId="257"/>
            <ac:spMk id="2065" creationId="{0C81DD51-76DF-4584-A411-E8559B4FE0C0}"/>
          </ac:spMkLst>
        </pc:spChg>
        <pc:spChg chg="mod">
          <ac:chgData name="Corwin Senko" userId="cca232c2-7111-402f-848f-5f2570d151c2" providerId="ADAL" clId="{E4DCAD88-BFAB-477C-B822-1DC12FC22761}" dt="2022-08-11T16:26:17.406" v="40" actId="14100"/>
          <ac:spMkLst>
            <pc:docMk/>
            <pc:sldMk cId="0" sldId="257"/>
            <ac:spMk id="2067" creationId="{3461753A-473E-4AAF-A0F4-9990A8B5A64A}"/>
          </ac:spMkLst>
        </pc:spChg>
        <pc:spChg chg="mod">
          <ac:chgData name="Corwin Senko" userId="cca232c2-7111-402f-848f-5f2570d151c2" providerId="ADAL" clId="{E4DCAD88-BFAB-477C-B822-1DC12FC22761}" dt="2022-08-11T16:26:27.305" v="41" actId="14100"/>
          <ac:spMkLst>
            <pc:docMk/>
            <pc:sldMk cId="0" sldId="257"/>
            <ac:spMk id="2068" creationId="{DBF70623-6F7C-41FC-83E1-E1FAC672B51D}"/>
          </ac:spMkLst>
        </pc:spChg>
        <pc:spChg chg="mod">
          <ac:chgData name="Corwin Senko" userId="cca232c2-7111-402f-848f-5f2570d151c2" providerId="ADAL" clId="{E4DCAD88-BFAB-477C-B822-1DC12FC22761}" dt="2022-08-11T16:21:19.655" v="20" actId="1035"/>
          <ac:spMkLst>
            <pc:docMk/>
            <pc:sldMk cId="0" sldId="257"/>
            <ac:spMk id="2069" creationId="{C23A59EB-3D88-4645-AE05-EB76E08B1E54}"/>
          </ac:spMkLst>
        </pc:spChg>
      </pc:sldChg>
      <pc:sldChg chg="modSp mod">
        <pc:chgData name="Corwin Senko" userId="cca232c2-7111-402f-848f-5f2570d151c2" providerId="ADAL" clId="{E4DCAD88-BFAB-477C-B822-1DC12FC22761}" dt="2022-08-11T16:24:58.006" v="35" actId="20577"/>
        <pc:sldMkLst>
          <pc:docMk/>
          <pc:sldMk cId="366938312" sldId="258"/>
        </pc:sldMkLst>
        <pc:spChg chg="mod">
          <ac:chgData name="Corwin Senko" userId="cca232c2-7111-402f-848f-5f2570d151c2" providerId="ADAL" clId="{E4DCAD88-BFAB-477C-B822-1DC12FC22761}" dt="2022-08-11T16:24:58.006" v="35" actId="20577"/>
          <ac:spMkLst>
            <pc:docMk/>
            <pc:sldMk cId="366938312" sldId="258"/>
            <ac:spMk id="5" creationId="{FE2BE720-EAF6-4B86-8F6B-C27C208181E8}"/>
          </ac:spMkLst>
        </pc:spChg>
      </pc:sldChg>
      <pc:sldChg chg="del">
        <pc:chgData name="Corwin Senko" userId="cca232c2-7111-402f-848f-5f2570d151c2" providerId="ADAL" clId="{E4DCAD88-BFAB-477C-B822-1DC12FC22761}" dt="2022-08-11T16:48:00.462" v="745" actId="47"/>
        <pc:sldMkLst>
          <pc:docMk/>
          <pc:sldMk cId="3973952555" sldId="274"/>
        </pc:sldMkLst>
      </pc:sldChg>
      <pc:sldChg chg="addSp delSp modSp mod ord setBg">
        <pc:chgData name="Corwin Senko" userId="cca232c2-7111-402f-848f-5f2570d151c2" providerId="ADAL" clId="{E4DCAD88-BFAB-477C-B822-1DC12FC22761}" dt="2022-08-11T16:40:47.685" v="523" actId="6549"/>
        <pc:sldMkLst>
          <pc:docMk/>
          <pc:sldMk cId="950018446" sldId="276"/>
        </pc:sldMkLst>
        <pc:spChg chg="add del mod">
          <ac:chgData name="Corwin Senko" userId="cca232c2-7111-402f-848f-5f2570d151c2" providerId="ADAL" clId="{E4DCAD88-BFAB-477C-B822-1DC12FC22761}" dt="2022-08-11T16:34:24.505" v="289" actId="478"/>
          <ac:spMkLst>
            <pc:docMk/>
            <pc:sldMk cId="950018446" sldId="276"/>
            <ac:spMk id="5" creationId="{C20FAD06-7F98-4D7D-9A1B-AAFAB8DA3FEE}"/>
          </ac:spMkLst>
        </pc:spChg>
        <pc:spChg chg="mod">
          <ac:chgData name="Corwin Senko" userId="cca232c2-7111-402f-848f-5f2570d151c2" providerId="ADAL" clId="{E4DCAD88-BFAB-477C-B822-1DC12FC22761}" dt="2022-08-11T16:40:47.685" v="523" actId="6549"/>
          <ac:spMkLst>
            <pc:docMk/>
            <pc:sldMk cId="950018446" sldId="276"/>
            <ac:spMk id="22" creationId="{7B46503C-6215-4C70-86EB-A4CFE634235E}"/>
          </ac:spMkLst>
        </pc:spChg>
        <pc:spChg chg="mod">
          <ac:chgData name="Corwin Senko" userId="cca232c2-7111-402f-848f-5f2570d151c2" providerId="ADAL" clId="{E4DCAD88-BFAB-477C-B822-1DC12FC22761}" dt="2022-08-11T16:27:55.287" v="52" actId="14100"/>
          <ac:spMkLst>
            <pc:docMk/>
            <pc:sldMk cId="950018446" sldId="276"/>
            <ac:spMk id="2057" creationId="{B7946A65-9DE8-4BA1-AB80-5B1AD0E523E2}"/>
          </ac:spMkLst>
        </pc:spChg>
        <pc:spChg chg="mod">
          <ac:chgData name="Corwin Senko" userId="cca232c2-7111-402f-848f-5f2570d151c2" providerId="ADAL" clId="{E4DCAD88-BFAB-477C-B822-1DC12FC22761}" dt="2022-08-11T16:27:02.377" v="44" actId="14100"/>
          <ac:spMkLst>
            <pc:docMk/>
            <pc:sldMk cId="950018446" sldId="276"/>
            <ac:spMk id="2058" creationId="{6D1A7C78-03F8-47B2-AC15-044CDBF86AE5}"/>
          </ac:spMkLst>
        </pc:spChg>
        <pc:spChg chg="mod">
          <ac:chgData name="Corwin Senko" userId="cca232c2-7111-402f-848f-5f2570d151c2" providerId="ADAL" clId="{E4DCAD88-BFAB-477C-B822-1DC12FC22761}" dt="2022-08-11T16:36:26.545" v="445" actId="1076"/>
          <ac:spMkLst>
            <pc:docMk/>
            <pc:sldMk cId="950018446" sldId="276"/>
            <ac:spMk id="2059" creationId="{057C1B3D-9CD2-4131-8BF9-19710E21B0CA}"/>
          </ac:spMkLst>
        </pc:spChg>
        <pc:spChg chg="mod">
          <ac:chgData name="Corwin Senko" userId="cca232c2-7111-402f-848f-5f2570d151c2" providerId="ADAL" clId="{E4DCAD88-BFAB-477C-B822-1DC12FC22761}" dt="2022-08-11T16:36:21.427" v="444" actId="1076"/>
          <ac:spMkLst>
            <pc:docMk/>
            <pc:sldMk cId="950018446" sldId="276"/>
            <ac:spMk id="2060" creationId="{194500AE-940B-4BEA-95BB-EB0F741B89DD}"/>
          </ac:spMkLst>
        </pc:spChg>
        <pc:spChg chg="mod">
          <ac:chgData name="Corwin Senko" userId="cca232c2-7111-402f-848f-5f2570d151c2" providerId="ADAL" clId="{E4DCAD88-BFAB-477C-B822-1DC12FC22761}" dt="2022-08-11T16:27:39.360" v="50" actId="14100"/>
          <ac:spMkLst>
            <pc:docMk/>
            <pc:sldMk cId="950018446" sldId="276"/>
            <ac:spMk id="2061" creationId="{5E0954FF-B36A-4B77-9055-B38517ED02E3}"/>
          </ac:spMkLst>
        </pc:spChg>
        <pc:spChg chg="mod">
          <ac:chgData name="Corwin Senko" userId="cca232c2-7111-402f-848f-5f2570d151c2" providerId="ADAL" clId="{E4DCAD88-BFAB-477C-B822-1DC12FC22761}" dt="2022-08-11T16:36:39.163" v="446" actId="1076"/>
          <ac:spMkLst>
            <pc:docMk/>
            <pc:sldMk cId="950018446" sldId="276"/>
            <ac:spMk id="2062" creationId="{CE328777-C625-41BF-BC38-ABBA36755B20}"/>
          </ac:spMkLst>
        </pc:spChg>
        <pc:spChg chg="mod">
          <ac:chgData name="Corwin Senko" userId="cca232c2-7111-402f-848f-5f2570d151c2" providerId="ADAL" clId="{E4DCAD88-BFAB-477C-B822-1DC12FC22761}" dt="2022-08-11T16:27:52.688" v="51" actId="14100"/>
          <ac:spMkLst>
            <pc:docMk/>
            <pc:sldMk cId="950018446" sldId="276"/>
            <ac:spMk id="2063" creationId="{1B5A013E-E975-4C80-857F-76908A83D116}"/>
          </ac:spMkLst>
        </pc:spChg>
        <pc:spChg chg="mod">
          <ac:chgData name="Corwin Senko" userId="cca232c2-7111-402f-848f-5f2570d151c2" providerId="ADAL" clId="{E4DCAD88-BFAB-477C-B822-1DC12FC22761}" dt="2022-08-11T16:27:21.723" v="48" actId="1076"/>
          <ac:spMkLst>
            <pc:docMk/>
            <pc:sldMk cId="950018446" sldId="276"/>
            <ac:spMk id="2064" creationId="{FFC171BE-384E-40CF-B2FC-DBBC90EB67CD}"/>
          </ac:spMkLst>
        </pc:spChg>
        <pc:spChg chg="mod">
          <ac:chgData name="Corwin Senko" userId="cca232c2-7111-402f-848f-5f2570d151c2" providerId="ADAL" clId="{E4DCAD88-BFAB-477C-B822-1DC12FC22761}" dt="2022-08-11T16:36:49.281" v="447" actId="1076"/>
          <ac:spMkLst>
            <pc:docMk/>
            <pc:sldMk cId="950018446" sldId="276"/>
            <ac:spMk id="2065" creationId="{0C81DD51-76DF-4584-A411-E8559B4FE0C0}"/>
          </ac:spMkLst>
        </pc:spChg>
        <pc:spChg chg="mod">
          <ac:chgData name="Corwin Senko" userId="cca232c2-7111-402f-848f-5f2570d151c2" providerId="ADAL" clId="{E4DCAD88-BFAB-477C-B822-1DC12FC22761}" dt="2022-08-11T16:27:17.789" v="47" actId="1076"/>
          <ac:spMkLst>
            <pc:docMk/>
            <pc:sldMk cId="950018446" sldId="276"/>
            <ac:spMk id="2067" creationId="{3461753A-473E-4AAF-A0F4-9990A8B5A64A}"/>
          </ac:spMkLst>
        </pc:spChg>
        <pc:spChg chg="mod">
          <ac:chgData name="Corwin Senko" userId="cca232c2-7111-402f-848f-5f2570d151c2" providerId="ADAL" clId="{E4DCAD88-BFAB-477C-B822-1DC12FC22761}" dt="2022-08-11T16:27:07.433" v="45" actId="1076"/>
          <ac:spMkLst>
            <pc:docMk/>
            <pc:sldMk cId="950018446" sldId="276"/>
            <ac:spMk id="2068" creationId="{DBF70623-6F7C-41FC-83E1-E1FAC672B51D}"/>
          </ac:spMkLst>
        </pc:spChg>
        <pc:spChg chg="mod">
          <ac:chgData name="Corwin Senko" userId="cca232c2-7111-402f-848f-5f2570d151c2" providerId="ADAL" clId="{E4DCAD88-BFAB-477C-B822-1DC12FC22761}" dt="2022-08-11T16:27:11.740" v="46" actId="1076"/>
          <ac:spMkLst>
            <pc:docMk/>
            <pc:sldMk cId="950018446" sldId="276"/>
            <ac:spMk id="2069" creationId="{C23A59EB-3D88-4645-AE05-EB76E08B1E54}"/>
          </ac:spMkLst>
        </pc:spChg>
      </pc:sldChg>
      <pc:sldChg chg="modSp del">
        <pc:chgData name="Corwin Senko" userId="cca232c2-7111-402f-848f-5f2570d151c2" providerId="ADAL" clId="{E4DCAD88-BFAB-477C-B822-1DC12FC22761}" dt="2022-08-11T16:39:43.476" v="466" actId="47"/>
        <pc:sldMkLst>
          <pc:docMk/>
          <pc:sldMk cId="593798775" sldId="277"/>
        </pc:sldMkLst>
        <pc:spChg chg="mod">
          <ac:chgData name="Corwin Senko" userId="cca232c2-7111-402f-848f-5f2570d151c2" providerId="ADAL" clId="{E4DCAD88-BFAB-477C-B822-1DC12FC22761}" dt="2022-08-11T16:32:37.563" v="279" actId="1076"/>
          <ac:spMkLst>
            <pc:docMk/>
            <pc:sldMk cId="593798775" sldId="277"/>
            <ac:spMk id="2051" creationId="{AC790C6F-833D-482F-A5FC-B490DBAF7BCC}"/>
          </ac:spMkLst>
        </pc:spChg>
      </pc:sldChg>
      <pc:sldChg chg="addSp delSp modSp add del mod">
        <pc:chgData name="Corwin Senko" userId="cca232c2-7111-402f-848f-5f2570d151c2" providerId="ADAL" clId="{E4DCAD88-BFAB-477C-B822-1DC12FC22761}" dt="2022-08-11T16:45:47.788" v="686" actId="47"/>
        <pc:sldMkLst>
          <pc:docMk/>
          <pc:sldMk cId="1952425104" sldId="278"/>
        </pc:sldMkLst>
        <pc:spChg chg="add del">
          <ac:chgData name="Corwin Senko" userId="cca232c2-7111-402f-848f-5f2570d151c2" providerId="ADAL" clId="{E4DCAD88-BFAB-477C-B822-1DC12FC22761}" dt="2022-08-11T16:32:44.610" v="281" actId="478"/>
          <ac:spMkLst>
            <pc:docMk/>
            <pc:sldMk cId="1952425104" sldId="278"/>
            <ac:spMk id="5" creationId="{C20FAD06-7F98-4D7D-9A1B-AAFAB8DA3FEE}"/>
          </ac:spMkLst>
        </pc:spChg>
        <pc:spChg chg="mod">
          <ac:chgData name="Corwin Senko" userId="cca232c2-7111-402f-848f-5f2570d151c2" providerId="ADAL" clId="{E4DCAD88-BFAB-477C-B822-1DC12FC22761}" dt="2022-08-11T16:41:20.532" v="524" actId="14100"/>
          <ac:spMkLst>
            <pc:docMk/>
            <pc:sldMk cId="1952425104" sldId="278"/>
            <ac:spMk id="2057" creationId="{B7946A65-9DE8-4BA1-AB80-5B1AD0E523E2}"/>
          </ac:spMkLst>
        </pc:spChg>
        <pc:spChg chg="mod">
          <ac:chgData name="Corwin Senko" userId="cca232c2-7111-402f-848f-5f2570d151c2" providerId="ADAL" clId="{E4DCAD88-BFAB-477C-B822-1DC12FC22761}" dt="2022-08-11T16:41:23.710" v="525" actId="14100"/>
          <ac:spMkLst>
            <pc:docMk/>
            <pc:sldMk cId="1952425104" sldId="278"/>
            <ac:spMk id="2058" creationId="{6D1A7C78-03F8-47B2-AC15-044CDBF86AE5}"/>
          </ac:spMkLst>
        </pc:spChg>
        <pc:spChg chg="mod">
          <ac:chgData name="Corwin Senko" userId="cca232c2-7111-402f-848f-5f2570d151c2" providerId="ADAL" clId="{E4DCAD88-BFAB-477C-B822-1DC12FC22761}" dt="2022-08-11T16:41:27.534" v="535" actId="1036"/>
          <ac:spMkLst>
            <pc:docMk/>
            <pc:sldMk cId="1952425104" sldId="278"/>
            <ac:spMk id="2068" creationId="{DBF70623-6F7C-41FC-83E1-E1FAC672B51D}"/>
          </ac:spMkLst>
        </pc:spChg>
      </pc:sldChg>
      <pc:sldChg chg="addSp delSp mod">
        <pc:chgData name="Corwin Senko" userId="cca232c2-7111-402f-848f-5f2570d151c2" providerId="ADAL" clId="{E4DCAD88-BFAB-477C-B822-1DC12FC22761}" dt="2022-08-11T15:41:45.981" v="1" actId="478"/>
        <pc:sldMkLst>
          <pc:docMk/>
          <pc:sldMk cId="2049100245" sldId="279"/>
        </pc:sldMkLst>
        <pc:spChg chg="add del">
          <ac:chgData name="Corwin Senko" userId="cca232c2-7111-402f-848f-5f2570d151c2" providerId="ADAL" clId="{E4DCAD88-BFAB-477C-B822-1DC12FC22761}" dt="2022-08-11T15:41:45.981" v="1" actId="478"/>
          <ac:spMkLst>
            <pc:docMk/>
            <pc:sldMk cId="2049100245" sldId="279"/>
            <ac:spMk id="20" creationId="{3081A47E-2C38-4C89-8C0F-F0521FB22429}"/>
          </ac:spMkLst>
        </pc:spChg>
      </pc:sldChg>
      <pc:sldChg chg="addSp delSp modSp add mod">
        <pc:chgData name="Corwin Senko" userId="cca232c2-7111-402f-848f-5f2570d151c2" providerId="ADAL" clId="{E4DCAD88-BFAB-477C-B822-1DC12FC22761}" dt="2022-08-11T16:39:41.360" v="465" actId="207"/>
        <pc:sldMkLst>
          <pc:docMk/>
          <pc:sldMk cId="1024112290" sldId="280"/>
        </pc:sldMkLst>
        <pc:spChg chg="mod">
          <ac:chgData name="Corwin Senko" userId="cca232c2-7111-402f-848f-5f2570d151c2" providerId="ADAL" clId="{E4DCAD88-BFAB-477C-B822-1DC12FC22761}" dt="2022-08-11T16:38:34.365" v="454" actId="208"/>
          <ac:spMkLst>
            <pc:docMk/>
            <pc:sldMk cId="1024112290" sldId="280"/>
            <ac:spMk id="5" creationId="{C20FAD06-7F98-4D7D-9A1B-AAFAB8DA3FEE}"/>
          </ac:spMkLst>
        </pc:spChg>
        <pc:spChg chg="del">
          <ac:chgData name="Corwin Senko" userId="cca232c2-7111-402f-848f-5f2570d151c2" providerId="ADAL" clId="{E4DCAD88-BFAB-477C-B822-1DC12FC22761}" dt="2022-08-11T16:37:26.108" v="449" actId="478"/>
          <ac:spMkLst>
            <pc:docMk/>
            <pc:sldMk cId="1024112290" sldId="280"/>
            <ac:spMk id="22" creationId="{7B46503C-6215-4C70-86EB-A4CFE634235E}"/>
          </ac:spMkLst>
        </pc:spChg>
        <pc:spChg chg="add mod">
          <ac:chgData name="Corwin Senko" userId="cca232c2-7111-402f-848f-5f2570d151c2" providerId="ADAL" clId="{E4DCAD88-BFAB-477C-B822-1DC12FC22761}" dt="2022-08-11T16:39:19.204" v="458" actId="207"/>
          <ac:spMkLst>
            <pc:docMk/>
            <pc:sldMk cId="1024112290" sldId="280"/>
            <ac:spMk id="23" creationId="{90B13E7B-6D06-E29A-C614-F48891B61A73}"/>
          </ac:spMkLst>
        </pc:spChg>
        <pc:spChg chg="mod">
          <ac:chgData name="Corwin Senko" userId="cca232c2-7111-402f-848f-5f2570d151c2" providerId="ADAL" clId="{E4DCAD88-BFAB-477C-B822-1DC12FC22761}" dt="2022-08-11T16:39:08.238" v="456" actId="207"/>
          <ac:spMkLst>
            <pc:docMk/>
            <pc:sldMk cId="1024112290" sldId="280"/>
            <ac:spMk id="2053" creationId="{26A39CEA-BCC4-4B2B-8213-6FFFBFC785C9}"/>
          </ac:spMkLst>
        </pc:spChg>
        <pc:spChg chg="mod">
          <ac:chgData name="Corwin Senko" userId="cca232c2-7111-402f-848f-5f2570d151c2" providerId="ADAL" clId="{E4DCAD88-BFAB-477C-B822-1DC12FC22761}" dt="2022-08-11T16:39:02.526" v="455" actId="207"/>
          <ac:spMkLst>
            <pc:docMk/>
            <pc:sldMk cId="1024112290" sldId="280"/>
            <ac:spMk id="2054" creationId="{ED792E08-5ACE-46FD-BA6A-7792AFB4E3F6}"/>
          </ac:spMkLst>
        </pc:spChg>
        <pc:spChg chg="mod">
          <ac:chgData name="Corwin Senko" userId="cca232c2-7111-402f-848f-5f2570d151c2" providerId="ADAL" clId="{E4DCAD88-BFAB-477C-B822-1DC12FC22761}" dt="2022-08-11T16:39:22.822" v="459" actId="207"/>
          <ac:spMkLst>
            <pc:docMk/>
            <pc:sldMk cId="1024112290" sldId="280"/>
            <ac:spMk id="2055" creationId="{A4507E0F-A44A-4A69-8B8A-50794C2A7573}"/>
          </ac:spMkLst>
        </pc:spChg>
        <pc:spChg chg="mod">
          <ac:chgData name="Corwin Senko" userId="cca232c2-7111-402f-848f-5f2570d151c2" providerId="ADAL" clId="{E4DCAD88-BFAB-477C-B822-1DC12FC22761}" dt="2022-08-11T16:39:33.062" v="462" actId="207"/>
          <ac:spMkLst>
            <pc:docMk/>
            <pc:sldMk cId="1024112290" sldId="280"/>
            <ac:spMk id="2059" creationId="{057C1B3D-9CD2-4131-8BF9-19710E21B0CA}"/>
          </ac:spMkLst>
        </pc:spChg>
        <pc:spChg chg="mod">
          <ac:chgData name="Corwin Senko" userId="cca232c2-7111-402f-848f-5f2570d151c2" providerId="ADAL" clId="{E4DCAD88-BFAB-477C-B822-1DC12FC22761}" dt="2022-08-11T16:39:35.856" v="463" actId="207"/>
          <ac:spMkLst>
            <pc:docMk/>
            <pc:sldMk cId="1024112290" sldId="280"/>
            <ac:spMk id="2060" creationId="{194500AE-940B-4BEA-95BB-EB0F741B89DD}"/>
          </ac:spMkLst>
        </pc:spChg>
        <pc:spChg chg="mod">
          <ac:chgData name="Corwin Senko" userId="cca232c2-7111-402f-848f-5f2570d151c2" providerId="ADAL" clId="{E4DCAD88-BFAB-477C-B822-1DC12FC22761}" dt="2022-08-11T16:39:25.807" v="460" actId="207"/>
          <ac:spMkLst>
            <pc:docMk/>
            <pc:sldMk cId="1024112290" sldId="280"/>
            <ac:spMk id="2062" creationId="{CE328777-C625-41BF-BC38-ABBA36755B20}"/>
          </ac:spMkLst>
        </pc:spChg>
        <pc:spChg chg="mod">
          <ac:chgData name="Corwin Senko" userId="cca232c2-7111-402f-848f-5f2570d151c2" providerId="ADAL" clId="{E4DCAD88-BFAB-477C-B822-1DC12FC22761}" dt="2022-08-11T16:39:38.649" v="464" actId="207"/>
          <ac:spMkLst>
            <pc:docMk/>
            <pc:sldMk cId="1024112290" sldId="280"/>
            <ac:spMk id="2064" creationId="{FFC171BE-384E-40CF-B2FC-DBBC90EB67CD}"/>
          </ac:spMkLst>
        </pc:spChg>
        <pc:spChg chg="mod">
          <ac:chgData name="Corwin Senko" userId="cca232c2-7111-402f-848f-5f2570d151c2" providerId="ADAL" clId="{E4DCAD88-BFAB-477C-B822-1DC12FC22761}" dt="2022-08-11T16:39:30.148" v="461" actId="207"/>
          <ac:spMkLst>
            <pc:docMk/>
            <pc:sldMk cId="1024112290" sldId="280"/>
            <ac:spMk id="2065" creationId="{0C81DD51-76DF-4584-A411-E8559B4FE0C0}"/>
          </ac:spMkLst>
        </pc:spChg>
        <pc:spChg chg="mod">
          <ac:chgData name="Corwin Senko" userId="cca232c2-7111-402f-848f-5f2570d151c2" providerId="ADAL" clId="{E4DCAD88-BFAB-477C-B822-1DC12FC22761}" dt="2022-08-11T16:39:41.360" v="465" actId="207"/>
          <ac:spMkLst>
            <pc:docMk/>
            <pc:sldMk cId="1024112290" sldId="280"/>
            <ac:spMk id="2069" creationId="{C23A59EB-3D88-4645-AE05-EB76E08B1E54}"/>
          </ac:spMkLst>
        </pc:spChg>
      </pc:sldChg>
      <pc:sldChg chg="addSp delSp modSp add mod ord setBg">
        <pc:chgData name="Corwin Senko" userId="cca232c2-7111-402f-848f-5f2570d151c2" providerId="ADAL" clId="{E4DCAD88-BFAB-477C-B822-1DC12FC22761}" dt="2022-08-11T16:47:37.978" v="744" actId="14100"/>
        <pc:sldMkLst>
          <pc:docMk/>
          <pc:sldMk cId="2525569756" sldId="281"/>
        </pc:sldMkLst>
        <pc:spChg chg="mod">
          <ac:chgData name="Corwin Senko" userId="cca232c2-7111-402f-848f-5f2570d151c2" providerId="ADAL" clId="{E4DCAD88-BFAB-477C-B822-1DC12FC22761}" dt="2022-08-11T16:42:49.009" v="543" actId="692"/>
          <ac:spMkLst>
            <pc:docMk/>
            <pc:sldMk cId="2525569756" sldId="281"/>
            <ac:spMk id="5" creationId="{C20FAD06-7F98-4D7D-9A1B-AAFAB8DA3FEE}"/>
          </ac:spMkLst>
        </pc:spChg>
        <pc:spChg chg="mod">
          <ac:chgData name="Corwin Senko" userId="cca232c2-7111-402f-848f-5f2570d151c2" providerId="ADAL" clId="{E4DCAD88-BFAB-477C-B822-1DC12FC22761}" dt="2022-08-11T16:44:51.007" v="651" actId="1076"/>
          <ac:spMkLst>
            <pc:docMk/>
            <pc:sldMk cId="2525569756" sldId="281"/>
            <ac:spMk id="22" creationId="{7B46503C-6215-4C70-86EB-A4CFE634235E}"/>
          </ac:spMkLst>
        </pc:spChg>
        <pc:spChg chg="add mod">
          <ac:chgData name="Corwin Senko" userId="cca232c2-7111-402f-848f-5f2570d151c2" providerId="ADAL" clId="{E4DCAD88-BFAB-477C-B822-1DC12FC22761}" dt="2022-08-11T16:47:06.164" v="742" actId="20577"/>
          <ac:spMkLst>
            <pc:docMk/>
            <pc:sldMk cId="2525569756" sldId="281"/>
            <ac:spMk id="23" creationId="{1FBF7F64-7045-D202-30E1-9D35F3330C48}"/>
          </ac:spMkLst>
        </pc:spChg>
        <pc:spChg chg="mod">
          <ac:chgData name="Corwin Senko" userId="cca232c2-7111-402f-848f-5f2570d151c2" providerId="ADAL" clId="{E4DCAD88-BFAB-477C-B822-1DC12FC22761}" dt="2022-08-11T16:45:14.339" v="663" actId="20577"/>
          <ac:spMkLst>
            <pc:docMk/>
            <pc:sldMk cId="2525569756" sldId="281"/>
            <ac:spMk id="2055" creationId="{A4507E0F-A44A-4A69-8B8A-50794C2A7573}"/>
          </ac:spMkLst>
        </pc:spChg>
        <pc:spChg chg="mod">
          <ac:chgData name="Corwin Senko" userId="cca232c2-7111-402f-848f-5f2570d151c2" providerId="ADAL" clId="{E4DCAD88-BFAB-477C-B822-1DC12FC22761}" dt="2022-08-11T16:46:40.495" v="719" actId="14100"/>
          <ac:spMkLst>
            <pc:docMk/>
            <pc:sldMk cId="2525569756" sldId="281"/>
            <ac:spMk id="2056" creationId="{21377D2C-A7EB-4054-ABA6-238B3D36B89D}"/>
          </ac:spMkLst>
        </pc:spChg>
        <pc:spChg chg="mod">
          <ac:chgData name="Corwin Senko" userId="cca232c2-7111-402f-848f-5f2570d151c2" providerId="ADAL" clId="{E4DCAD88-BFAB-477C-B822-1DC12FC22761}" dt="2022-08-11T16:45:37.621" v="685" actId="20577"/>
          <ac:spMkLst>
            <pc:docMk/>
            <pc:sldMk cId="2525569756" sldId="281"/>
            <ac:spMk id="2059" creationId="{057C1B3D-9CD2-4131-8BF9-19710E21B0CA}"/>
          </ac:spMkLst>
        </pc:spChg>
        <pc:spChg chg="mod">
          <ac:chgData name="Corwin Senko" userId="cca232c2-7111-402f-848f-5f2570d151c2" providerId="ADAL" clId="{E4DCAD88-BFAB-477C-B822-1DC12FC22761}" dt="2022-08-11T16:46:11.802" v="698" actId="20577"/>
          <ac:spMkLst>
            <pc:docMk/>
            <pc:sldMk cId="2525569756" sldId="281"/>
            <ac:spMk id="2060" creationId="{194500AE-940B-4BEA-95BB-EB0F741B89DD}"/>
          </ac:spMkLst>
        </pc:spChg>
        <pc:spChg chg="mod">
          <ac:chgData name="Corwin Senko" userId="cca232c2-7111-402f-848f-5f2570d151c2" providerId="ADAL" clId="{E4DCAD88-BFAB-477C-B822-1DC12FC22761}" dt="2022-08-11T16:46:18.013" v="706" actId="20577"/>
          <ac:spMkLst>
            <pc:docMk/>
            <pc:sldMk cId="2525569756" sldId="281"/>
            <ac:spMk id="2062" creationId="{CE328777-C625-41BF-BC38-ABBA36755B20}"/>
          </ac:spMkLst>
        </pc:spChg>
        <pc:spChg chg="del mod">
          <ac:chgData name="Corwin Senko" userId="cca232c2-7111-402f-848f-5f2570d151c2" providerId="ADAL" clId="{E4DCAD88-BFAB-477C-B822-1DC12FC22761}" dt="2022-08-11T16:46:49.021" v="722" actId="478"/>
          <ac:spMkLst>
            <pc:docMk/>
            <pc:sldMk cId="2525569756" sldId="281"/>
            <ac:spMk id="2064" creationId="{FFC171BE-384E-40CF-B2FC-DBBC90EB67CD}"/>
          </ac:spMkLst>
        </pc:spChg>
        <pc:spChg chg="mod">
          <ac:chgData name="Corwin Senko" userId="cca232c2-7111-402f-848f-5f2570d151c2" providerId="ADAL" clId="{E4DCAD88-BFAB-477C-B822-1DC12FC22761}" dt="2022-08-11T16:46:27.112" v="718" actId="20577"/>
          <ac:spMkLst>
            <pc:docMk/>
            <pc:sldMk cId="2525569756" sldId="281"/>
            <ac:spMk id="2065" creationId="{0C81DD51-76DF-4584-A411-E8559B4FE0C0}"/>
          </ac:spMkLst>
        </pc:spChg>
        <pc:spChg chg="mod">
          <ac:chgData name="Corwin Senko" userId="cca232c2-7111-402f-848f-5f2570d151c2" providerId="ADAL" clId="{E4DCAD88-BFAB-477C-B822-1DC12FC22761}" dt="2022-08-11T16:47:37.978" v="744" actId="14100"/>
          <ac:spMkLst>
            <pc:docMk/>
            <pc:sldMk cId="2525569756" sldId="281"/>
            <ac:spMk id="2067" creationId="{3461753A-473E-4AAF-A0F4-9990A8B5A64A}"/>
          </ac:spMkLst>
        </pc:spChg>
        <pc:spChg chg="mod">
          <ac:chgData name="Corwin Senko" userId="cca232c2-7111-402f-848f-5f2570d151c2" providerId="ADAL" clId="{E4DCAD88-BFAB-477C-B822-1DC12FC22761}" dt="2022-08-11T16:44:27.374" v="562" actId="207"/>
          <ac:spMkLst>
            <pc:docMk/>
            <pc:sldMk cId="2525569756" sldId="281"/>
            <ac:spMk id="2069" creationId="{C23A59EB-3D88-4645-AE05-EB76E08B1E54}"/>
          </ac:spMkLst>
        </pc:spChg>
      </pc:sldChg>
      <pc:sldChg chg="addSp delSp modSp add mod setBg">
        <pc:chgData name="Corwin Senko" userId="cca232c2-7111-402f-848f-5f2570d151c2" providerId="ADAL" clId="{E4DCAD88-BFAB-477C-B822-1DC12FC22761}" dt="2022-08-11T19:51:31.951" v="1748" actId="14100"/>
        <pc:sldMkLst>
          <pc:docMk/>
          <pc:sldMk cId="809467651" sldId="282"/>
        </pc:sldMkLst>
        <pc:spChg chg="mod">
          <ac:chgData name="Corwin Senko" userId="cca232c2-7111-402f-848f-5f2570d151c2" providerId="ADAL" clId="{E4DCAD88-BFAB-477C-B822-1DC12FC22761}" dt="2022-08-11T17:21:47.525" v="1703" actId="1035"/>
          <ac:spMkLst>
            <pc:docMk/>
            <pc:sldMk cId="809467651" sldId="282"/>
            <ac:spMk id="3" creationId="{73498BEB-654D-4641-9CDB-F12A382137B3}"/>
          </ac:spMkLst>
        </pc:spChg>
        <pc:spChg chg="mod">
          <ac:chgData name="Corwin Senko" userId="cca232c2-7111-402f-848f-5f2570d151c2" providerId="ADAL" clId="{E4DCAD88-BFAB-477C-B822-1DC12FC22761}" dt="2022-08-11T19:48:52.919" v="1743" actId="14100"/>
          <ac:spMkLst>
            <pc:docMk/>
            <pc:sldMk cId="809467651" sldId="282"/>
            <ac:spMk id="17" creationId="{E4465F98-B9EB-46D8-81D1-FC921135AAEF}"/>
          </ac:spMkLst>
        </pc:spChg>
        <pc:spChg chg="del mod">
          <ac:chgData name="Corwin Senko" userId="cca232c2-7111-402f-848f-5f2570d151c2" providerId="ADAL" clId="{E4DCAD88-BFAB-477C-B822-1DC12FC22761}" dt="2022-08-11T17:10:48.205" v="798" actId="478"/>
          <ac:spMkLst>
            <pc:docMk/>
            <pc:sldMk cId="809467651" sldId="282"/>
            <ac:spMk id="18" creationId="{B13A9F4F-8C87-4527-A3FF-1E59343EE182}"/>
          </ac:spMkLst>
        </pc:spChg>
        <pc:spChg chg="del mod">
          <ac:chgData name="Corwin Senko" userId="cca232c2-7111-402f-848f-5f2570d151c2" providerId="ADAL" clId="{E4DCAD88-BFAB-477C-B822-1DC12FC22761}" dt="2022-08-11T17:10:11.708" v="784" actId="478"/>
          <ac:spMkLst>
            <pc:docMk/>
            <pc:sldMk cId="809467651" sldId="282"/>
            <ac:spMk id="19" creationId="{5E32A2D6-BA8B-49C7-9318-536248ABC6A4}"/>
          </ac:spMkLst>
        </pc:spChg>
        <pc:spChg chg="mod">
          <ac:chgData name="Corwin Senko" userId="cca232c2-7111-402f-848f-5f2570d151c2" providerId="ADAL" clId="{E4DCAD88-BFAB-477C-B822-1DC12FC22761}" dt="2022-08-11T17:18:25.171" v="1666" actId="20577"/>
          <ac:spMkLst>
            <pc:docMk/>
            <pc:sldMk cId="809467651" sldId="282"/>
            <ac:spMk id="20" creationId="{3081A47E-2C38-4C89-8C0F-F0521FB22429}"/>
          </ac:spMkLst>
        </pc:spChg>
        <pc:spChg chg="mod">
          <ac:chgData name="Corwin Senko" userId="cca232c2-7111-402f-848f-5f2570d151c2" providerId="ADAL" clId="{E4DCAD88-BFAB-477C-B822-1DC12FC22761}" dt="2022-08-11T19:50:40.324" v="1746" actId="208"/>
          <ac:spMkLst>
            <pc:docMk/>
            <pc:sldMk cId="809467651" sldId="282"/>
            <ac:spMk id="21" creationId="{00000000-0000-0000-0000-000000000000}"/>
          </ac:spMkLst>
        </pc:spChg>
        <pc:spChg chg="mod">
          <ac:chgData name="Corwin Senko" userId="cca232c2-7111-402f-848f-5f2570d151c2" providerId="ADAL" clId="{E4DCAD88-BFAB-477C-B822-1DC12FC22761}" dt="2022-08-11T17:22:30.684" v="1733" actId="14100"/>
          <ac:spMkLst>
            <pc:docMk/>
            <pc:sldMk cId="809467651" sldId="282"/>
            <ac:spMk id="22" creationId="{00000000-0000-0000-0000-000000000000}"/>
          </ac:spMkLst>
        </pc:spChg>
        <pc:spChg chg="del mod">
          <ac:chgData name="Corwin Senko" userId="cca232c2-7111-402f-848f-5f2570d151c2" providerId="ADAL" clId="{E4DCAD88-BFAB-477C-B822-1DC12FC22761}" dt="2022-08-11T17:10:46.145" v="797" actId="478"/>
          <ac:spMkLst>
            <pc:docMk/>
            <pc:sldMk cId="809467651" sldId="282"/>
            <ac:spMk id="54" creationId="{00000000-0000-0000-0000-000000000000}"/>
          </ac:spMkLst>
        </pc:spChg>
        <pc:spChg chg="mod">
          <ac:chgData name="Corwin Senko" userId="cca232c2-7111-402f-848f-5f2570d151c2" providerId="ADAL" clId="{E4DCAD88-BFAB-477C-B822-1DC12FC22761}" dt="2022-08-11T19:48:42.459" v="1740" actId="14100"/>
          <ac:spMkLst>
            <pc:docMk/>
            <pc:sldMk cId="809467651" sldId="282"/>
            <ac:spMk id="56" creationId="{00000000-0000-0000-0000-000000000000}"/>
          </ac:spMkLst>
        </pc:spChg>
        <pc:spChg chg="add del mod">
          <ac:chgData name="Corwin Senko" userId="cca232c2-7111-402f-848f-5f2570d151c2" providerId="ADAL" clId="{E4DCAD88-BFAB-477C-B822-1DC12FC22761}" dt="2022-08-11T17:22:34.853" v="1734" actId="14100"/>
          <ac:spMkLst>
            <pc:docMk/>
            <pc:sldMk cId="809467651" sldId="282"/>
            <ac:spMk id="2057" creationId="{00000000-0000-0000-0000-000000000000}"/>
          </ac:spMkLst>
        </pc:spChg>
        <pc:spChg chg="mod">
          <ac:chgData name="Corwin Senko" userId="cca232c2-7111-402f-848f-5f2570d151c2" providerId="ADAL" clId="{E4DCAD88-BFAB-477C-B822-1DC12FC22761}" dt="2022-08-11T17:22:38.577" v="1735" actId="14100"/>
          <ac:spMkLst>
            <pc:docMk/>
            <pc:sldMk cId="809467651" sldId="282"/>
            <ac:spMk id="2160" creationId="{00000000-0000-0000-0000-000000000000}"/>
          </ac:spMkLst>
        </pc:spChg>
        <pc:spChg chg="mod">
          <ac:chgData name="Corwin Senko" userId="cca232c2-7111-402f-848f-5f2570d151c2" providerId="ADAL" clId="{E4DCAD88-BFAB-477C-B822-1DC12FC22761}" dt="2022-08-11T19:51:31.951" v="1748" actId="14100"/>
          <ac:spMkLst>
            <pc:docMk/>
            <pc:sldMk cId="809467651" sldId="282"/>
            <ac:spMk id="3075" creationId="{00000000-0000-0000-0000-000000000000}"/>
          </ac:spMkLst>
        </pc:spChg>
        <pc:spChg chg="mod">
          <ac:chgData name="Corwin Senko" userId="cca232c2-7111-402f-848f-5f2570d151c2" providerId="ADAL" clId="{E4DCAD88-BFAB-477C-B822-1DC12FC22761}" dt="2022-08-11T17:22:42.660" v="1737" actId="1035"/>
          <ac:spMkLst>
            <pc:docMk/>
            <pc:sldMk cId="809467651" sldId="282"/>
            <ac:spMk id="3087" creationId="{00000000-0000-0000-0000-000000000000}"/>
          </ac:spMkLst>
        </pc:spChg>
        <pc:picChg chg="mod">
          <ac:chgData name="Corwin Senko" userId="cca232c2-7111-402f-848f-5f2570d151c2" providerId="ADAL" clId="{E4DCAD88-BFAB-477C-B822-1DC12FC22761}" dt="2022-08-11T17:21:50.757" v="1706" actId="1035"/>
          <ac:picMkLst>
            <pc:docMk/>
            <pc:sldMk cId="809467651" sldId="282"/>
            <ac:picMk id="82" creationId="{00000000-0000-0000-0000-000000000000}"/>
          </ac:picMkLst>
        </pc:picChg>
      </pc:sldChg>
      <pc:sldChg chg="delSp add del mod">
        <pc:chgData name="Corwin Senko" userId="cca232c2-7111-402f-848f-5f2570d151c2" providerId="ADAL" clId="{E4DCAD88-BFAB-477C-B822-1DC12FC22761}" dt="2022-08-11T19:51:42.106" v="1749" actId="47"/>
        <pc:sldMkLst>
          <pc:docMk/>
          <pc:sldMk cId="771212435" sldId="283"/>
        </pc:sldMkLst>
        <pc:spChg chg="del">
          <ac:chgData name="Corwin Senko" userId="cca232c2-7111-402f-848f-5f2570d151c2" providerId="ADAL" clId="{E4DCAD88-BFAB-477C-B822-1DC12FC22761}" dt="2022-08-11T19:48:19.027" v="1739" actId="478"/>
          <ac:spMkLst>
            <pc:docMk/>
            <pc:sldMk cId="771212435" sldId="283"/>
            <ac:spMk id="20" creationId="{3081A47E-2C38-4C89-8C0F-F0521FB22429}"/>
          </ac:spMkLst>
        </pc:spChg>
      </pc:sldChg>
      <pc:sldChg chg="delSp add del mod">
        <pc:chgData name="Corwin Senko" userId="cca232c2-7111-402f-848f-5f2570d151c2" providerId="ADAL" clId="{E4DCAD88-BFAB-477C-B822-1DC12FC22761}" dt="2022-08-11T19:52:28.153" v="1752" actId="47"/>
        <pc:sldMkLst>
          <pc:docMk/>
          <pc:sldMk cId="3869251057" sldId="283"/>
        </pc:sldMkLst>
        <pc:spChg chg="del">
          <ac:chgData name="Corwin Senko" userId="cca232c2-7111-402f-848f-5f2570d151c2" providerId="ADAL" clId="{E4DCAD88-BFAB-477C-B822-1DC12FC22761}" dt="2022-08-11T19:51:51.934" v="1751" actId="478"/>
          <ac:spMkLst>
            <pc:docMk/>
            <pc:sldMk cId="3869251057" sldId="283"/>
            <ac:spMk id="20" creationId="{3081A47E-2C38-4C89-8C0F-F0521FB22429}"/>
          </ac:spMkLst>
        </pc:spChg>
      </pc:sldChg>
    </pc:docChg>
  </pc:docChgLst>
  <pc:docChgLst>
    <pc:chgData name="Corwin Senko" userId="cca232c2-7111-402f-848f-5f2570d151c2" providerId="ADAL" clId="{3E089402-3DE6-422C-B122-B82C3AAA5EC2}"/>
    <pc:docChg chg="addSld modSld">
      <pc:chgData name="Corwin Senko" userId="cca232c2-7111-402f-848f-5f2570d151c2" providerId="ADAL" clId="{3E089402-3DE6-422C-B122-B82C3AAA5EC2}" dt="2021-04-02T12:09:03.806" v="184" actId="14100"/>
      <pc:docMkLst>
        <pc:docMk/>
      </pc:docMkLst>
      <pc:sldChg chg="addSp delSp modSp add mod setBg">
        <pc:chgData name="Corwin Senko" userId="cca232c2-7111-402f-848f-5f2570d151c2" providerId="ADAL" clId="{3E089402-3DE6-422C-B122-B82C3AAA5EC2}" dt="2021-04-02T12:09:03.806" v="184" actId="14100"/>
        <pc:sldMkLst>
          <pc:docMk/>
          <pc:sldMk cId="950018446" sldId="276"/>
        </pc:sldMkLst>
        <pc:spChg chg="add mod">
          <ac:chgData name="Corwin Senko" userId="cca232c2-7111-402f-848f-5f2570d151c2" providerId="ADAL" clId="{3E089402-3DE6-422C-B122-B82C3AAA5EC2}" dt="2021-04-02T12:09:03.806" v="184" actId="14100"/>
          <ac:spMkLst>
            <pc:docMk/>
            <pc:sldMk cId="950018446" sldId="276"/>
            <ac:spMk id="5" creationId="{C20FAD06-7F98-4D7D-9A1B-AAFAB8DA3FEE}"/>
          </ac:spMkLst>
        </pc:spChg>
        <pc:spChg chg="del">
          <ac:chgData name="Corwin Senko" userId="cca232c2-7111-402f-848f-5f2570d151c2" providerId="ADAL" clId="{3E089402-3DE6-422C-B122-B82C3AAA5EC2}" dt="2021-04-02T12:03:48.641" v="1" actId="478"/>
          <ac:spMkLst>
            <pc:docMk/>
            <pc:sldMk cId="950018446" sldId="276"/>
            <ac:spMk id="2051" creationId="{AC790C6F-833D-482F-A5FC-B490DBAF7BCC}"/>
          </ac:spMkLst>
        </pc:spChg>
      </pc:sldChg>
    </pc:docChg>
  </pc:docChgLst>
  <pc:docChgLst>
    <pc:chgData name="Corwin Senko" userId="cca232c2-7111-402f-848f-5f2570d151c2" providerId="ADAL" clId="{2B4CA1A3-4860-4941-85D6-2DFC232B74EF}"/>
    <pc:docChg chg="undo redo custSel addSld delSld modSld">
      <pc:chgData name="Corwin Senko" userId="cca232c2-7111-402f-848f-5f2570d151c2" providerId="ADAL" clId="{2B4CA1A3-4860-4941-85D6-2DFC232B74EF}" dt="2021-04-11T19:55:54.333" v="6904" actId="207"/>
      <pc:docMkLst>
        <pc:docMk/>
      </pc:docMkLst>
      <pc:sldChg chg="del">
        <pc:chgData name="Corwin Senko" userId="cca232c2-7111-402f-848f-5f2570d151c2" providerId="ADAL" clId="{2B4CA1A3-4860-4941-85D6-2DFC232B74EF}" dt="2021-04-02T13:58:22.701" v="1783" actId="47"/>
        <pc:sldMkLst>
          <pc:docMk/>
          <pc:sldMk cId="0" sldId="256"/>
        </pc:sldMkLst>
      </pc:sldChg>
      <pc:sldChg chg="addSp delSp modSp mod">
        <pc:chgData name="Corwin Senko" userId="cca232c2-7111-402f-848f-5f2570d151c2" providerId="ADAL" clId="{2B4CA1A3-4860-4941-85D6-2DFC232B74EF}" dt="2021-04-11T19:49:24.917" v="6446" actId="20577"/>
        <pc:sldMkLst>
          <pc:docMk/>
          <pc:sldMk cId="0" sldId="257"/>
        </pc:sldMkLst>
        <pc:spChg chg="add mod">
          <ac:chgData name="Corwin Senko" userId="cca232c2-7111-402f-848f-5f2570d151c2" providerId="ADAL" clId="{2B4CA1A3-4860-4941-85D6-2DFC232B74EF}" dt="2021-04-11T19:49:24.917" v="6446" actId="20577"/>
          <ac:spMkLst>
            <pc:docMk/>
            <pc:sldMk cId="0" sldId="257"/>
            <ac:spMk id="4" creationId="{68D30FF1-0372-45C9-8C4B-E71D6A4BD049}"/>
          </ac:spMkLst>
        </pc:spChg>
        <pc:spChg chg="add del mod">
          <ac:chgData name="Corwin Senko" userId="cca232c2-7111-402f-848f-5f2570d151c2" providerId="ADAL" clId="{2B4CA1A3-4860-4941-85D6-2DFC232B74EF}" dt="2021-04-11T19:48:03.183" v="6108" actId="1076"/>
          <ac:spMkLst>
            <pc:docMk/>
            <pc:sldMk cId="0" sldId="257"/>
            <ac:spMk id="2051" creationId="{AC790C6F-833D-482F-A5FC-B490DBAF7BCC}"/>
          </ac:spMkLst>
        </pc:spChg>
        <pc:spChg chg="mod">
          <ac:chgData name="Corwin Senko" userId="cca232c2-7111-402f-848f-5f2570d151c2" providerId="ADAL" clId="{2B4CA1A3-4860-4941-85D6-2DFC232B74EF}" dt="2021-03-31T22:52:49.332" v="1223" actId="1076"/>
          <ac:spMkLst>
            <pc:docMk/>
            <pc:sldMk cId="0" sldId="257"/>
            <ac:spMk id="2055" creationId="{A4507E0F-A44A-4A69-8B8A-50794C2A7573}"/>
          </ac:spMkLst>
        </pc:spChg>
        <pc:spChg chg="mod">
          <ac:chgData name="Corwin Senko" userId="cca232c2-7111-402f-848f-5f2570d151c2" providerId="ADAL" clId="{2B4CA1A3-4860-4941-85D6-2DFC232B74EF}" dt="2021-04-02T13:54:11.173" v="1766" actId="14100"/>
          <ac:spMkLst>
            <pc:docMk/>
            <pc:sldMk cId="0" sldId="257"/>
            <ac:spMk id="2056" creationId="{21377D2C-A7EB-4054-ABA6-238B3D36B89D}"/>
          </ac:spMkLst>
        </pc:spChg>
        <pc:spChg chg="mod">
          <ac:chgData name="Corwin Senko" userId="cca232c2-7111-402f-848f-5f2570d151c2" providerId="ADAL" clId="{2B4CA1A3-4860-4941-85D6-2DFC232B74EF}" dt="2021-04-02T16:08:30.480" v="3625" actId="1036"/>
          <ac:spMkLst>
            <pc:docMk/>
            <pc:sldMk cId="0" sldId="257"/>
            <ac:spMk id="2057" creationId="{B7946A65-9DE8-4BA1-AB80-5B1AD0E523E2}"/>
          </ac:spMkLst>
        </pc:spChg>
        <pc:spChg chg="mod">
          <ac:chgData name="Corwin Senko" userId="cca232c2-7111-402f-848f-5f2570d151c2" providerId="ADAL" clId="{2B4CA1A3-4860-4941-85D6-2DFC232B74EF}" dt="2021-04-02T13:54:04.487" v="1765" actId="14100"/>
          <ac:spMkLst>
            <pc:docMk/>
            <pc:sldMk cId="0" sldId="257"/>
            <ac:spMk id="2058" creationId="{6D1A7C78-03F8-47B2-AC15-044CDBF86AE5}"/>
          </ac:spMkLst>
        </pc:spChg>
        <pc:spChg chg="mod">
          <ac:chgData name="Corwin Senko" userId="cca232c2-7111-402f-848f-5f2570d151c2" providerId="ADAL" clId="{2B4CA1A3-4860-4941-85D6-2DFC232B74EF}" dt="2021-04-02T16:08:30.480" v="3625" actId="1036"/>
          <ac:spMkLst>
            <pc:docMk/>
            <pc:sldMk cId="0" sldId="257"/>
            <ac:spMk id="2059" creationId="{057C1B3D-9CD2-4131-8BF9-19710E21B0CA}"/>
          </ac:spMkLst>
        </pc:spChg>
        <pc:spChg chg="mod">
          <ac:chgData name="Corwin Senko" userId="cca232c2-7111-402f-848f-5f2570d151c2" providerId="ADAL" clId="{2B4CA1A3-4860-4941-85D6-2DFC232B74EF}" dt="2021-04-02T13:55:20.247" v="1775" actId="14100"/>
          <ac:spMkLst>
            <pc:docMk/>
            <pc:sldMk cId="0" sldId="257"/>
            <ac:spMk id="2061" creationId="{5E0954FF-B36A-4B77-9055-B38517ED02E3}"/>
          </ac:spMkLst>
        </pc:spChg>
        <pc:spChg chg="mod">
          <ac:chgData name="Corwin Senko" userId="cca232c2-7111-402f-848f-5f2570d151c2" providerId="ADAL" clId="{2B4CA1A3-4860-4941-85D6-2DFC232B74EF}" dt="2021-03-31T17:57:25.032" v="819" actId="13822"/>
          <ac:spMkLst>
            <pc:docMk/>
            <pc:sldMk cId="0" sldId="257"/>
            <ac:spMk id="2063" creationId="{1B5A013E-E975-4C80-857F-76908A83D116}"/>
          </ac:spMkLst>
        </pc:spChg>
        <pc:spChg chg="mod">
          <ac:chgData name="Corwin Senko" userId="cca232c2-7111-402f-848f-5f2570d151c2" providerId="ADAL" clId="{2B4CA1A3-4860-4941-85D6-2DFC232B74EF}" dt="2021-04-02T13:54:42.040" v="1770" actId="14100"/>
          <ac:spMkLst>
            <pc:docMk/>
            <pc:sldMk cId="0" sldId="257"/>
            <ac:spMk id="2067" creationId="{3461753A-473E-4AAF-A0F4-9990A8B5A64A}"/>
          </ac:spMkLst>
        </pc:spChg>
        <pc:spChg chg="mod">
          <ac:chgData name="Corwin Senko" userId="cca232c2-7111-402f-848f-5f2570d151c2" providerId="ADAL" clId="{2B4CA1A3-4860-4941-85D6-2DFC232B74EF}" dt="2021-04-02T13:54:35.995" v="1769" actId="14100"/>
          <ac:spMkLst>
            <pc:docMk/>
            <pc:sldMk cId="0" sldId="257"/>
            <ac:spMk id="2068" creationId="{DBF70623-6F7C-41FC-83E1-E1FAC672B51D}"/>
          </ac:spMkLst>
        </pc:spChg>
        <pc:spChg chg="mod">
          <ac:chgData name="Corwin Senko" userId="cca232c2-7111-402f-848f-5f2570d151c2" providerId="ADAL" clId="{2B4CA1A3-4860-4941-85D6-2DFC232B74EF}" dt="2021-04-02T14:00:46.472" v="1799" actId="20577"/>
          <ac:spMkLst>
            <pc:docMk/>
            <pc:sldMk cId="0" sldId="257"/>
            <ac:spMk id="2069" creationId="{C23A59EB-3D88-4645-AE05-EB76E08B1E54}"/>
          </ac:spMkLst>
        </pc:spChg>
      </pc:sldChg>
      <pc:sldChg chg="addSp delSp modSp new mod">
        <pc:chgData name="Corwin Senko" userId="cca232c2-7111-402f-848f-5f2570d151c2" providerId="ADAL" clId="{2B4CA1A3-4860-4941-85D6-2DFC232B74EF}" dt="2021-04-11T19:41:05.105" v="5553" actId="20577"/>
        <pc:sldMkLst>
          <pc:docMk/>
          <pc:sldMk cId="366938312" sldId="258"/>
        </pc:sldMkLst>
        <pc:spChg chg="del">
          <ac:chgData name="Corwin Senko" userId="cca232c2-7111-402f-848f-5f2570d151c2" providerId="ADAL" clId="{2B4CA1A3-4860-4941-85D6-2DFC232B74EF}" dt="2021-03-31T17:51:50.013" v="1"/>
          <ac:spMkLst>
            <pc:docMk/>
            <pc:sldMk cId="366938312" sldId="258"/>
            <ac:spMk id="2" creationId="{34E76DFB-41C0-4848-9AF7-D1BF0C00B38A}"/>
          </ac:spMkLst>
        </pc:spChg>
        <pc:spChg chg="del">
          <ac:chgData name="Corwin Senko" userId="cca232c2-7111-402f-848f-5f2570d151c2" providerId="ADAL" clId="{2B4CA1A3-4860-4941-85D6-2DFC232B74EF}" dt="2021-03-31T17:51:50.013" v="1"/>
          <ac:spMkLst>
            <pc:docMk/>
            <pc:sldMk cId="366938312" sldId="258"/>
            <ac:spMk id="3" creationId="{120C0D51-CD7F-41D8-B9AD-50CA2AF6F33D}"/>
          </ac:spMkLst>
        </pc:spChg>
        <pc:spChg chg="add del mod">
          <ac:chgData name="Corwin Senko" userId="cca232c2-7111-402f-848f-5f2570d151c2" providerId="ADAL" clId="{2B4CA1A3-4860-4941-85D6-2DFC232B74EF}" dt="2021-03-31T17:51:52.407" v="2" actId="478"/>
          <ac:spMkLst>
            <pc:docMk/>
            <pc:sldMk cId="366938312" sldId="258"/>
            <ac:spMk id="4" creationId="{E7F0EA43-2D7C-4067-B645-FED11E2303E3}"/>
          </ac:spMkLst>
        </pc:spChg>
        <pc:spChg chg="add mod">
          <ac:chgData name="Corwin Senko" userId="cca232c2-7111-402f-848f-5f2570d151c2" providerId="ADAL" clId="{2B4CA1A3-4860-4941-85D6-2DFC232B74EF}" dt="2021-04-11T19:41:05.105" v="5553" actId="20577"/>
          <ac:spMkLst>
            <pc:docMk/>
            <pc:sldMk cId="366938312" sldId="258"/>
            <ac:spMk id="5" creationId="{FE2BE720-EAF6-4B86-8F6B-C27C208181E8}"/>
          </ac:spMkLst>
        </pc:spChg>
      </pc:sldChg>
      <pc:sldChg chg="delSp modSp add del mod">
        <pc:chgData name="Corwin Senko" userId="cca232c2-7111-402f-848f-5f2570d151c2" providerId="ADAL" clId="{2B4CA1A3-4860-4941-85D6-2DFC232B74EF}" dt="2021-03-31T22:52:42.686" v="1221" actId="47"/>
        <pc:sldMkLst>
          <pc:docMk/>
          <pc:sldMk cId="4128775084" sldId="259"/>
        </pc:sldMkLst>
        <pc:spChg chg="mod">
          <ac:chgData name="Corwin Senko" userId="cca232c2-7111-402f-848f-5f2570d151c2" providerId="ADAL" clId="{2B4CA1A3-4860-4941-85D6-2DFC232B74EF}" dt="2021-03-31T18:07:22.927" v="938" actId="1076"/>
          <ac:spMkLst>
            <pc:docMk/>
            <pc:sldMk cId="4128775084" sldId="259"/>
            <ac:spMk id="2051" creationId="{AC790C6F-833D-482F-A5FC-B490DBAF7BCC}"/>
          </ac:spMkLst>
        </pc:spChg>
        <pc:spChg chg="del">
          <ac:chgData name="Corwin Senko" userId="cca232c2-7111-402f-848f-5f2570d151c2" providerId="ADAL" clId="{2B4CA1A3-4860-4941-85D6-2DFC232B74EF}" dt="2021-03-31T18:06:29.520" v="904" actId="478"/>
          <ac:spMkLst>
            <pc:docMk/>
            <pc:sldMk cId="4128775084" sldId="259"/>
            <ac:spMk id="2055" creationId="{A4507E0F-A44A-4A69-8B8A-50794C2A7573}"/>
          </ac:spMkLst>
        </pc:spChg>
        <pc:spChg chg="mod">
          <ac:chgData name="Corwin Senko" userId="cca232c2-7111-402f-848f-5f2570d151c2" providerId="ADAL" clId="{2B4CA1A3-4860-4941-85D6-2DFC232B74EF}" dt="2021-03-31T22:52:37.785" v="1220" actId="20577"/>
          <ac:spMkLst>
            <pc:docMk/>
            <pc:sldMk cId="4128775084" sldId="259"/>
            <ac:spMk id="2063" creationId="{1B5A013E-E975-4C80-857F-76908A83D116}"/>
          </ac:spMkLst>
        </pc:spChg>
      </pc:sldChg>
      <pc:sldChg chg="addSp delSp modSp add mod">
        <pc:chgData name="Corwin Senko" userId="cca232c2-7111-402f-848f-5f2570d151c2" providerId="ADAL" clId="{2B4CA1A3-4860-4941-85D6-2DFC232B74EF}" dt="2021-04-02T16:21:58.194" v="4527" actId="478"/>
        <pc:sldMkLst>
          <pc:docMk/>
          <pc:sldMk cId="3973952555" sldId="274"/>
        </pc:sldMkLst>
        <pc:spChg chg="del">
          <ac:chgData name="Corwin Senko" userId="cca232c2-7111-402f-848f-5f2570d151c2" providerId="ADAL" clId="{2B4CA1A3-4860-4941-85D6-2DFC232B74EF}" dt="2021-03-31T18:27:27.190" v="993" actId="478"/>
          <ac:spMkLst>
            <pc:docMk/>
            <pc:sldMk cId="3973952555" sldId="274"/>
            <ac:spMk id="2" creationId="{00000000-0000-0000-0000-000000000000}"/>
          </ac:spMkLst>
        </pc:spChg>
        <pc:spChg chg="add del mod">
          <ac:chgData name="Corwin Senko" userId="cca232c2-7111-402f-848f-5f2570d151c2" providerId="ADAL" clId="{2B4CA1A3-4860-4941-85D6-2DFC232B74EF}" dt="2021-04-02T14:19:20.695" v="1980" actId="478"/>
          <ac:spMkLst>
            <pc:docMk/>
            <pc:sldMk cId="3973952555" sldId="274"/>
            <ac:spMk id="2" creationId="{E47C5255-E964-4533-9365-2F1413B5FC14}"/>
          </ac:spMkLst>
        </pc:spChg>
        <pc:spChg chg="add mod">
          <ac:chgData name="Corwin Senko" userId="cca232c2-7111-402f-848f-5f2570d151c2" providerId="ADAL" clId="{2B4CA1A3-4860-4941-85D6-2DFC232B74EF}" dt="2021-04-02T14:21:19.294" v="2050" actId="1076"/>
          <ac:spMkLst>
            <pc:docMk/>
            <pc:sldMk cId="3973952555" sldId="274"/>
            <ac:spMk id="3" creationId="{73498BEB-654D-4641-9CDB-F12A382137B3}"/>
          </ac:spMkLst>
        </pc:spChg>
        <pc:spChg chg="add del mod">
          <ac:chgData name="Corwin Senko" userId="cca232c2-7111-402f-848f-5f2570d151c2" providerId="ADAL" clId="{2B4CA1A3-4860-4941-85D6-2DFC232B74EF}" dt="2021-04-02T16:21:58.194" v="4527" actId="478"/>
          <ac:spMkLst>
            <pc:docMk/>
            <pc:sldMk cId="3973952555" sldId="274"/>
            <ac:spMk id="4" creationId="{2F47BCA4-4A8D-4EF1-A2BD-76AF98A5D2B3}"/>
          </ac:spMkLst>
        </pc:spChg>
        <pc:spChg chg="add mod">
          <ac:chgData name="Corwin Senko" userId="cca232c2-7111-402f-848f-5f2570d151c2" providerId="ADAL" clId="{2B4CA1A3-4860-4941-85D6-2DFC232B74EF}" dt="2021-04-02T14:12:14.201" v="1909" actId="14100"/>
          <ac:spMkLst>
            <pc:docMk/>
            <pc:sldMk cId="3973952555" sldId="274"/>
            <ac:spMk id="17" creationId="{E4465F98-B9EB-46D8-81D1-FC921135AAEF}"/>
          </ac:spMkLst>
        </pc:spChg>
        <pc:spChg chg="mod">
          <ac:chgData name="Corwin Senko" userId="cca232c2-7111-402f-848f-5f2570d151c2" providerId="ADAL" clId="{2B4CA1A3-4860-4941-85D6-2DFC232B74EF}" dt="2021-04-02T14:10:23.818" v="1885" actId="20577"/>
          <ac:spMkLst>
            <pc:docMk/>
            <pc:sldMk cId="3973952555" sldId="274"/>
            <ac:spMk id="21" creationId="{00000000-0000-0000-0000-000000000000}"/>
          </ac:spMkLst>
        </pc:spChg>
        <pc:spChg chg="mod">
          <ac:chgData name="Corwin Senko" userId="cca232c2-7111-402f-848f-5f2570d151c2" providerId="ADAL" clId="{2B4CA1A3-4860-4941-85D6-2DFC232B74EF}" dt="2021-04-02T14:54:17.396" v="2566" actId="692"/>
          <ac:spMkLst>
            <pc:docMk/>
            <pc:sldMk cId="3973952555" sldId="274"/>
            <ac:spMk id="22" creationId="{00000000-0000-0000-0000-000000000000}"/>
          </ac:spMkLst>
        </pc:spChg>
        <pc:spChg chg="del">
          <ac:chgData name="Corwin Senko" userId="cca232c2-7111-402f-848f-5f2570d151c2" providerId="ADAL" clId="{2B4CA1A3-4860-4941-85D6-2DFC232B74EF}" dt="2021-03-31T18:27:29.180" v="994" actId="478"/>
          <ac:spMkLst>
            <pc:docMk/>
            <pc:sldMk cId="3973952555" sldId="274"/>
            <ac:spMk id="24" creationId="{00000000-0000-0000-0000-000000000000}"/>
          </ac:spMkLst>
        </pc:spChg>
        <pc:spChg chg="add del">
          <ac:chgData name="Corwin Senko" userId="cca232c2-7111-402f-848f-5f2570d151c2" providerId="ADAL" clId="{2B4CA1A3-4860-4941-85D6-2DFC232B74EF}" dt="2021-04-02T14:15:16.921" v="1967" actId="478"/>
          <ac:spMkLst>
            <pc:docMk/>
            <pc:sldMk cId="3973952555" sldId="274"/>
            <ac:spMk id="29" creationId="{00000000-0000-0000-0000-000000000000}"/>
          </ac:spMkLst>
        </pc:spChg>
        <pc:spChg chg="mod">
          <ac:chgData name="Corwin Senko" userId="cca232c2-7111-402f-848f-5f2570d151c2" providerId="ADAL" clId="{2B4CA1A3-4860-4941-85D6-2DFC232B74EF}" dt="2021-04-02T14:15:10.687" v="1966" actId="1076"/>
          <ac:spMkLst>
            <pc:docMk/>
            <pc:sldMk cId="3973952555" sldId="274"/>
            <ac:spMk id="54" creationId="{00000000-0000-0000-0000-000000000000}"/>
          </ac:spMkLst>
        </pc:spChg>
        <pc:spChg chg="mod">
          <ac:chgData name="Corwin Senko" userId="cca232c2-7111-402f-848f-5f2570d151c2" providerId="ADAL" clId="{2B4CA1A3-4860-4941-85D6-2DFC232B74EF}" dt="2021-04-02T14:12:35.963" v="1947" actId="5793"/>
          <ac:spMkLst>
            <pc:docMk/>
            <pc:sldMk cId="3973952555" sldId="274"/>
            <ac:spMk id="56" creationId="{00000000-0000-0000-0000-000000000000}"/>
          </ac:spMkLst>
        </pc:spChg>
        <pc:spChg chg="del">
          <ac:chgData name="Corwin Senko" userId="cca232c2-7111-402f-848f-5f2570d151c2" providerId="ADAL" clId="{2B4CA1A3-4860-4941-85D6-2DFC232B74EF}" dt="2021-03-31T18:27:53.200" v="1002" actId="478"/>
          <ac:spMkLst>
            <pc:docMk/>
            <pc:sldMk cId="3973952555" sldId="274"/>
            <ac:spMk id="57" creationId="{00000000-0000-0000-0000-000000000000}"/>
          </ac:spMkLst>
        </pc:spChg>
        <pc:spChg chg="del mod">
          <ac:chgData name="Corwin Senko" userId="cca232c2-7111-402f-848f-5f2570d151c2" providerId="ADAL" clId="{2B4CA1A3-4860-4941-85D6-2DFC232B74EF}" dt="2021-03-31T18:27:44.468" v="998" actId="478"/>
          <ac:spMkLst>
            <pc:docMk/>
            <pc:sldMk cId="3973952555" sldId="274"/>
            <ac:spMk id="94"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95" creationId="{00000000-0000-0000-0000-000000000000}"/>
          </ac:spMkLst>
        </pc:spChg>
        <pc:spChg chg="del">
          <ac:chgData name="Corwin Senko" userId="cca232c2-7111-402f-848f-5f2570d151c2" providerId="ADAL" clId="{2B4CA1A3-4860-4941-85D6-2DFC232B74EF}" dt="2021-03-31T18:27:46.409" v="999" actId="478"/>
          <ac:spMkLst>
            <pc:docMk/>
            <pc:sldMk cId="3973952555" sldId="274"/>
            <ac:spMk id="97" creationId="{00000000-0000-0000-0000-000000000000}"/>
          </ac:spMkLst>
        </pc:spChg>
        <pc:spChg chg="del">
          <ac:chgData name="Corwin Senko" userId="cca232c2-7111-402f-848f-5f2570d151c2" providerId="ADAL" clId="{2B4CA1A3-4860-4941-85D6-2DFC232B74EF}" dt="2021-03-31T18:27:38.269" v="996" actId="478"/>
          <ac:spMkLst>
            <pc:docMk/>
            <pc:sldMk cId="3973952555" sldId="274"/>
            <ac:spMk id="98"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03"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04"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05"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11"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12"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14"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15"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16"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19"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21"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24"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40"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51"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57"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60" creationId="{00000000-0000-0000-0000-000000000000}"/>
          </ac:spMkLst>
        </pc:spChg>
        <pc:spChg chg="del">
          <ac:chgData name="Corwin Senko" userId="cca232c2-7111-402f-848f-5f2570d151c2" providerId="ADAL" clId="{2B4CA1A3-4860-4941-85D6-2DFC232B74EF}" dt="2021-03-31T18:27:48.585" v="1000" actId="478"/>
          <ac:spMkLst>
            <pc:docMk/>
            <pc:sldMk cId="3973952555" sldId="274"/>
            <ac:spMk id="164" creationId="{00000000-0000-0000-0000-000000000000}"/>
          </ac:spMkLst>
        </pc:spChg>
        <pc:spChg chg="del">
          <ac:chgData name="Corwin Senko" userId="cca232c2-7111-402f-848f-5f2570d151c2" providerId="ADAL" clId="{2B4CA1A3-4860-4941-85D6-2DFC232B74EF}" dt="2021-03-31T18:27:33.786" v="995" actId="478"/>
          <ac:spMkLst>
            <pc:docMk/>
            <pc:sldMk cId="3973952555" sldId="274"/>
            <ac:spMk id="189" creationId="{00000000-0000-0000-0000-000000000000}"/>
          </ac:spMkLst>
        </pc:spChg>
        <pc:spChg chg="del mod">
          <ac:chgData name="Corwin Senko" userId="cca232c2-7111-402f-848f-5f2570d151c2" providerId="ADAL" clId="{2B4CA1A3-4860-4941-85D6-2DFC232B74EF}" dt="2021-04-02T14:13:16.739" v="1950" actId="478"/>
          <ac:spMkLst>
            <pc:docMk/>
            <pc:sldMk cId="3973952555" sldId="274"/>
            <ac:spMk id="2056" creationId="{00000000-0000-0000-0000-000000000000}"/>
          </ac:spMkLst>
        </pc:spChg>
        <pc:spChg chg="mod">
          <ac:chgData name="Corwin Senko" userId="cca232c2-7111-402f-848f-5f2570d151c2" providerId="ADAL" clId="{2B4CA1A3-4860-4941-85D6-2DFC232B74EF}" dt="2021-04-02T14:54:17.396" v="2566" actId="692"/>
          <ac:spMkLst>
            <pc:docMk/>
            <pc:sldMk cId="3973952555" sldId="274"/>
            <ac:spMk id="2057" creationId="{00000000-0000-0000-0000-000000000000}"/>
          </ac:spMkLst>
        </pc:spChg>
        <pc:spChg chg="mod">
          <ac:chgData name="Corwin Senko" userId="cca232c2-7111-402f-848f-5f2570d151c2" providerId="ADAL" clId="{2B4CA1A3-4860-4941-85D6-2DFC232B74EF}" dt="2021-04-02T14:54:17.396" v="2566" actId="692"/>
          <ac:spMkLst>
            <pc:docMk/>
            <pc:sldMk cId="3973952555" sldId="274"/>
            <ac:spMk id="2160" creationId="{00000000-0000-0000-0000-000000000000}"/>
          </ac:spMkLst>
        </pc:spChg>
        <pc:spChg chg="del">
          <ac:chgData name="Corwin Senko" userId="cca232c2-7111-402f-848f-5f2570d151c2" providerId="ADAL" clId="{2B4CA1A3-4860-4941-85D6-2DFC232B74EF}" dt="2021-03-31T18:27:24.704" v="992" actId="478"/>
          <ac:spMkLst>
            <pc:docMk/>
            <pc:sldMk cId="3973952555" sldId="274"/>
            <ac:spMk id="2161" creationId="{00000000-0000-0000-0000-000000000000}"/>
          </ac:spMkLst>
        </pc:spChg>
        <pc:spChg chg="mod">
          <ac:chgData name="Corwin Senko" userId="cca232c2-7111-402f-848f-5f2570d151c2" providerId="ADAL" clId="{2B4CA1A3-4860-4941-85D6-2DFC232B74EF}" dt="2021-04-02T14:16:07.589" v="1969" actId="14100"/>
          <ac:spMkLst>
            <pc:docMk/>
            <pc:sldMk cId="3973952555" sldId="274"/>
            <ac:spMk id="3075" creationId="{00000000-0000-0000-0000-000000000000}"/>
          </ac:spMkLst>
        </pc:spChg>
        <pc:spChg chg="mod">
          <ac:chgData name="Corwin Senko" userId="cca232c2-7111-402f-848f-5f2570d151c2" providerId="ADAL" clId="{2B4CA1A3-4860-4941-85D6-2DFC232B74EF}" dt="2021-04-02T14:53:43.666" v="2546" actId="14100"/>
          <ac:spMkLst>
            <pc:docMk/>
            <pc:sldMk cId="3973952555" sldId="274"/>
            <ac:spMk id="3078" creationId="{00000000-0000-0000-0000-000000000000}"/>
          </ac:spMkLst>
        </pc:spChg>
        <pc:spChg chg="del">
          <ac:chgData name="Corwin Senko" userId="cca232c2-7111-402f-848f-5f2570d151c2" providerId="ADAL" clId="{2B4CA1A3-4860-4941-85D6-2DFC232B74EF}" dt="2021-03-31T18:27:50.896" v="1001" actId="478"/>
          <ac:spMkLst>
            <pc:docMk/>
            <pc:sldMk cId="3973952555" sldId="274"/>
            <ac:spMk id="3079" creationId="{00000000-0000-0000-0000-000000000000}"/>
          </ac:spMkLst>
        </pc:spChg>
        <pc:spChg chg="mod">
          <ac:chgData name="Corwin Senko" userId="cca232c2-7111-402f-848f-5f2570d151c2" providerId="ADAL" clId="{2B4CA1A3-4860-4941-85D6-2DFC232B74EF}" dt="2021-04-02T14:12:20.684" v="1920" actId="20577"/>
          <ac:spMkLst>
            <pc:docMk/>
            <pc:sldMk cId="3973952555" sldId="274"/>
            <ac:spMk id="3086" creationId="{00000000-0000-0000-0000-000000000000}"/>
          </ac:spMkLst>
        </pc:spChg>
        <pc:spChg chg="mod">
          <ac:chgData name="Corwin Senko" userId="cca232c2-7111-402f-848f-5f2570d151c2" providerId="ADAL" clId="{2B4CA1A3-4860-4941-85D6-2DFC232B74EF}" dt="2021-04-02T14:14:07.443" v="1959" actId="1076"/>
          <ac:spMkLst>
            <pc:docMk/>
            <pc:sldMk cId="3973952555" sldId="274"/>
            <ac:spMk id="3087" creationId="{00000000-0000-0000-0000-000000000000}"/>
          </ac:spMkLst>
        </pc:spChg>
        <pc:picChg chg="mod">
          <ac:chgData name="Corwin Senko" userId="cca232c2-7111-402f-848f-5f2570d151c2" providerId="ADAL" clId="{2B4CA1A3-4860-4941-85D6-2DFC232B74EF}" dt="2021-04-02T14:19:01.693" v="1972" actId="1076"/>
          <ac:picMkLst>
            <pc:docMk/>
            <pc:sldMk cId="3973952555" sldId="274"/>
            <ac:picMk id="82" creationId="{00000000-0000-0000-0000-000000000000}"/>
          </ac:picMkLst>
        </pc:picChg>
        <pc:cxnChg chg="del mod">
          <ac:chgData name="Corwin Senko" userId="cca232c2-7111-402f-848f-5f2570d151c2" providerId="ADAL" clId="{2B4CA1A3-4860-4941-85D6-2DFC232B74EF}" dt="2021-03-31T18:27:33.786" v="995" actId="478"/>
          <ac:cxnSpMkLst>
            <pc:docMk/>
            <pc:sldMk cId="3973952555" sldId="274"/>
            <ac:cxnSpMk id="96" creationId="{00000000-0000-0000-0000-000000000000}"/>
          </ac:cxnSpMkLst>
        </pc:cxnChg>
        <pc:cxnChg chg="del">
          <ac:chgData name="Corwin Senko" userId="cca232c2-7111-402f-848f-5f2570d151c2" providerId="ADAL" clId="{2B4CA1A3-4860-4941-85D6-2DFC232B74EF}" dt="2021-03-31T18:27:33.786" v="995" actId="478"/>
          <ac:cxnSpMkLst>
            <pc:docMk/>
            <pc:sldMk cId="3973952555" sldId="274"/>
            <ac:cxnSpMk id="99" creationId="{00000000-0000-0000-0000-000000000000}"/>
          </ac:cxnSpMkLst>
        </pc:cxnChg>
        <pc:cxnChg chg="del">
          <ac:chgData name="Corwin Senko" userId="cca232c2-7111-402f-848f-5f2570d151c2" providerId="ADAL" clId="{2B4CA1A3-4860-4941-85D6-2DFC232B74EF}" dt="2021-03-31T18:27:33.786" v="995" actId="478"/>
          <ac:cxnSpMkLst>
            <pc:docMk/>
            <pc:sldMk cId="3973952555" sldId="274"/>
            <ac:cxnSpMk id="100" creationId="{00000000-0000-0000-0000-000000000000}"/>
          </ac:cxnSpMkLst>
        </pc:cxnChg>
        <pc:cxnChg chg="del">
          <ac:chgData name="Corwin Senko" userId="cca232c2-7111-402f-848f-5f2570d151c2" providerId="ADAL" clId="{2B4CA1A3-4860-4941-85D6-2DFC232B74EF}" dt="2021-03-31T18:27:33.786" v="995" actId="478"/>
          <ac:cxnSpMkLst>
            <pc:docMk/>
            <pc:sldMk cId="3973952555" sldId="274"/>
            <ac:cxnSpMk id="106" creationId="{00000000-0000-0000-0000-000000000000}"/>
          </ac:cxnSpMkLst>
        </pc:cxnChg>
        <pc:cxnChg chg="del">
          <ac:chgData name="Corwin Senko" userId="cca232c2-7111-402f-848f-5f2570d151c2" providerId="ADAL" clId="{2B4CA1A3-4860-4941-85D6-2DFC232B74EF}" dt="2021-03-31T18:27:33.786" v="995" actId="478"/>
          <ac:cxnSpMkLst>
            <pc:docMk/>
            <pc:sldMk cId="3973952555" sldId="274"/>
            <ac:cxnSpMk id="107" creationId="{00000000-0000-0000-0000-000000000000}"/>
          </ac:cxnSpMkLst>
        </pc:cxnChg>
        <pc:cxnChg chg="del mod">
          <ac:chgData name="Corwin Senko" userId="cca232c2-7111-402f-848f-5f2570d151c2" providerId="ADAL" clId="{2B4CA1A3-4860-4941-85D6-2DFC232B74EF}" dt="2021-03-31T18:27:33.786" v="995" actId="478"/>
          <ac:cxnSpMkLst>
            <pc:docMk/>
            <pc:sldMk cId="3973952555" sldId="274"/>
            <ac:cxnSpMk id="109" creationId="{00000000-0000-0000-0000-000000000000}"/>
          </ac:cxnSpMkLst>
        </pc:cxnChg>
        <pc:cxnChg chg="del mod">
          <ac:chgData name="Corwin Senko" userId="cca232c2-7111-402f-848f-5f2570d151c2" providerId="ADAL" clId="{2B4CA1A3-4860-4941-85D6-2DFC232B74EF}" dt="2021-03-31T18:27:33.786" v="995" actId="478"/>
          <ac:cxnSpMkLst>
            <pc:docMk/>
            <pc:sldMk cId="3973952555" sldId="274"/>
            <ac:cxnSpMk id="113" creationId="{00000000-0000-0000-0000-000000000000}"/>
          </ac:cxnSpMkLst>
        </pc:cxnChg>
        <pc:cxnChg chg="del mod">
          <ac:chgData name="Corwin Senko" userId="cca232c2-7111-402f-848f-5f2570d151c2" providerId="ADAL" clId="{2B4CA1A3-4860-4941-85D6-2DFC232B74EF}" dt="2021-03-31T18:27:33.786" v="995" actId="478"/>
          <ac:cxnSpMkLst>
            <pc:docMk/>
            <pc:sldMk cId="3973952555" sldId="274"/>
            <ac:cxnSpMk id="139" creationId="{00000000-0000-0000-0000-000000000000}"/>
          </ac:cxnSpMkLst>
        </pc:cxnChg>
        <pc:cxnChg chg="del">
          <ac:chgData name="Corwin Senko" userId="cca232c2-7111-402f-848f-5f2570d151c2" providerId="ADAL" clId="{2B4CA1A3-4860-4941-85D6-2DFC232B74EF}" dt="2021-03-31T18:27:33.786" v="995" actId="478"/>
          <ac:cxnSpMkLst>
            <pc:docMk/>
            <pc:sldMk cId="3973952555" sldId="274"/>
            <ac:cxnSpMk id="153" creationId="{00000000-0000-0000-0000-000000000000}"/>
          </ac:cxnSpMkLst>
        </pc:cxnChg>
        <pc:cxnChg chg="del mod">
          <ac:chgData name="Corwin Senko" userId="cca232c2-7111-402f-848f-5f2570d151c2" providerId="ADAL" clId="{2B4CA1A3-4860-4941-85D6-2DFC232B74EF}" dt="2021-03-31T18:27:33.786" v="995" actId="478"/>
          <ac:cxnSpMkLst>
            <pc:docMk/>
            <pc:sldMk cId="3973952555" sldId="274"/>
            <ac:cxnSpMk id="156" creationId="{00000000-0000-0000-0000-000000000000}"/>
          </ac:cxnSpMkLst>
        </pc:cxnChg>
        <pc:cxnChg chg="del">
          <ac:chgData name="Corwin Senko" userId="cca232c2-7111-402f-848f-5f2570d151c2" providerId="ADAL" clId="{2B4CA1A3-4860-4941-85D6-2DFC232B74EF}" dt="2021-03-31T18:27:33.786" v="995" actId="478"/>
          <ac:cxnSpMkLst>
            <pc:docMk/>
            <pc:sldMk cId="3973952555" sldId="274"/>
            <ac:cxnSpMk id="159" creationId="{00000000-0000-0000-0000-000000000000}"/>
          </ac:cxnSpMkLst>
        </pc:cxnChg>
      </pc:sldChg>
      <pc:sldChg chg="add del">
        <pc:chgData name="Corwin Senko" userId="cca232c2-7111-402f-848f-5f2570d151c2" providerId="ADAL" clId="{2B4CA1A3-4860-4941-85D6-2DFC232B74EF}" dt="2021-04-02T14:18:19.803" v="1971" actId="47"/>
        <pc:sldMkLst>
          <pc:docMk/>
          <pc:sldMk cId="1242732465" sldId="275"/>
        </pc:sldMkLst>
      </pc:sldChg>
      <pc:sldChg chg="addSp delSp modSp mod">
        <pc:chgData name="Corwin Senko" userId="cca232c2-7111-402f-848f-5f2570d151c2" providerId="ADAL" clId="{2B4CA1A3-4860-4941-85D6-2DFC232B74EF}" dt="2021-04-11T19:53:20.672" v="6663" actId="20577"/>
        <pc:sldMkLst>
          <pc:docMk/>
          <pc:sldMk cId="950018446" sldId="276"/>
        </pc:sldMkLst>
        <pc:spChg chg="del mod">
          <ac:chgData name="Corwin Senko" userId="cca232c2-7111-402f-848f-5f2570d151c2" providerId="ADAL" clId="{2B4CA1A3-4860-4941-85D6-2DFC232B74EF}" dt="2021-04-11T19:44:49.937" v="5658" actId="21"/>
          <ac:spMkLst>
            <pc:docMk/>
            <pc:sldMk cId="950018446" sldId="276"/>
            <ac:spMk id="4" creationId="{68D30FF1-0372-45C9-8C4B-E71D6A4BD049}"/>
          </ac:spMkLst>
        </pc:spChg>
        <pc:spChg chg="mod">
          <ac:chgData name="Corwin Senko" userId="cca232c2-7111-402f-848f-5f2570d151c2" providerId="ADAL" clId="{2B4CA1A3-4860-4941-85D6-2DFC232B74EF}" dt="2021-04-02T17:16:39.571" v="5083" actId="692"/>
          <ac:spMkLst>
            <pc:docMk/>
            <pc:sldMk cId="950018446" sldId="276"/>
            <ac:spMk id="5" creationId="{C20FAD06-7F98-4D7D-9A1B-AAFAB8DA3FEE}"/>
          </ac:spMkLst>
        </pc:spChg>
        <pc:spChg chg="add mod">
          <ac:chgData name="Corwin Senko" userId="cca232c2-7111-402f-848f-5f2570d151c2" providerId="ADAL" clId="{2B4CA1A3-4860-4941-85D6-2DFC232B74EF}" dt="2021-04-11T19:53:20.672" v="6663" actId="20577"/>
          <ac:spMkLst>
            <pc:docMk/>
            <pc:sldMk cId="950018446" sldId="276"/>
            <ac:spMk id="22" creationId="{7B46503C-6215-4C70-86EB-A4CFE634235E}"/>
          </ac:spMkLst>
        </pc:spChg>
        <pc:spChg chg="mod">
          <ac:chgData name="Corwin Senko" userId="cca232c2-7111-402f-848f-5f2570d151c2" providerId="ADAL" clId="{2B4CA1A3-4860-4941-85D6-2DFC232B74EF}" dt="2021-04-02T17:19:43.555" v="5160" actId="207"/>
          <ac:spMkLst>
            <pc:docMk/>
            <pc:sldMk cId="950018446" sldId="276"/>
            <ac:spMk id="2055" creationId="{A4507E0F-A44A-4A69-8B8A-50794C2A7573}"/>
          </ac:spMkLst>
        </pc:spChg>
        <pc:spChg chg="mod">
          <ac:chgData name="Corwin Senko" userId="cca232c2-7111-402f-848f-5f2570d151c2" providerId="ADAL" clId="{2B4CA1A3-4860-4941-85D6-2DFC232B74EF}" dt="2021-04-02T14:00:07.611" v="1790" actId="14100"/>
          <ac:spMkLst>
            <pc:docMk/>
            <pc:sldMk cId="950018446" sldId="276"/>
            <ac:spMk id="2056" creationId="{21377D2C-A7EB-4054-ABA6-238B3D36B89D}"/>
          </ac:spMkLst>
        </pc:spChg>
        <pc:spChg chg="mod">
          <ac:chgData name="Corwin Senko" userId="cca232c2-7111-402f-848f-5f2570d151c2" providerId="ADAL" clId="{2B4CA1A3-4860-4941-85D6-2DFC232B74EF}" dt="2021-04-02T14:01:15.691" v="1803" actId="14100"/>
          <ac:spMkLst>
            <pc:docMk/>
            <pc:sldMk cId="950018446" sldId="276"/>
            <ac:spMk id="2057" creationId="{B7946A65-9DE8-4BA1-AB80-5B1AD0E523E2}"/>
          </ac:spMkLst>
        </pc:spChg>
        <pc:spChg chg="mod">
          <ac:chgData name="Corwin Senko" userId="cca232c2-7111-402f-848f-5f2570d151c2" providerId="ADAL" clId="{2B4CA1A3-4860-4941-85D6-2DFC232B74EF}" dt="2021-04-02T13:59:53.883" v="1788" actId="14100"/>
          <ac:spMkLst>
            <pc:docMk/>
            <pc:sldMk cId="950018446" sldId="276"/>
            <ac:spMk id="2058" creationId="{6D1A7C78-03F8-47B2-AC15-044CDBF86AE5}"/>
          </ac:spMkLst>
        </pc:spChg>
        <pc:spChg chg="mod">
          <ac:chgData name="Corwin Senko" userId="cca232c2-7111-402f-848f-5f2570d151c2" providerId="ADAL" clId="{2B4CA1A3-4860-4941-85D6-2DFC232B74EF}" dt="2021-04-02T17:19:43.555" v="5160" actId="207"/>
          <ac:spMkLst>
            <pc:docMk/>
            <pc:sldMk cId="950018446" sldId="276"/>
            <ac:spMk id="2059" creationId="{057C1B3D-9CD2-4131-8BF9-19710E21B0CA}"/>
          </ac:spMkLst>
        </pc:spChg>
        <pc:spChg chg="mod">
          <ac:chgData name="Corwin Senko" userId="cca232c2-7111-402f-848f-5f2570d151c2" providerId="ADAL" clId="{2B4CA1A3-4860-4941-85D6-2DFC232B74EF}" dt="2021-04-02T17:19:43.555" v="5160" actId="207"/>
          <ac:spMkLst>
            <pc:docMk/>
            <pc:sldMk cId="950018446" sldId="276"/>
            <ac:spMk id="2060" creationId="{194500AE-940B-4BEA-95BB-EB0F741B89DD}"/>
          </ac:spMkLst>
        </pc:spChg>
        <pc:spChg chg="mod">
          <ac:chgData name="Corwin Senko" userId="cca232c2-7111-402f-848f-5f2570d151c2" providerId="ADAL" clId="{2B4CA1A3-4860-4941-85D6-2DFC232B74EF}" dt="2021-04-02T14:01:20.846" v="1804" actId="14100"/>
          <ac:spMkLst>
            <pc:docMk/>
            <pc:sldMk cId="950018446" sldId="276"/>
            <ac:spMk id="2061" creationId="{5E0954FF-B36A-4B77-9055-B38517ED02E3}"/>
          </ac:spMkLst>
        </pc:spChg>
        <pc:spChg chg="mod">
          <ac:chgData name="Corwin Senko" userId="cca232c2-7111-402f-848f-5f2570d151c2" providerId="ADAL" clId="{2B4CA1A3-4860-4941-85D6-2DFC232B74EF}" dt="2021-04-02T17:19:43.555" v="5160" actId="207"/>
          <ac:spMkLst>
            <pc:docMk/>
            <pc:sldMk cId="950018446" sldId="276"/>
            <ac:spMk id="2062" creationId="{CE328777-C625-41BF-BC38-ABBA36755B20}"/>
          </ac:spMkLst>
        </pc:spChg>
        <pc:spChg chg="mod">
          <ac:chgData name="Corwin Senko" userId="cca232c2-7111-402f-848f-5f2570d151c2" providerId="ADAL" clId="{2B4CA1A3-4860-4941-85D6-2DFC232B74EF}" dt="2021-04-02T17:19:43.555" v="5160" actId="207"/>
          <ac:spMkLst>
            <pc:docMk/>
            <pc:sldMk cId="950018446" sldId="276"/>
            <ac:spMk id="2064" creationId="{FFC171BE-384E-40CF-B2FC-DBBC90EB67CD}"/>
          </ac:spMkLst>
        </pc:spChg>
        <pc:spChg chg="mod">
          <ac:chgData name="Corwin Senko" userId="cca232c2-7111-402f-848f-5f2570d151c2" providerId="ADAL" clId="{2B4CA1A3-4860-4941-85D6-2DFC232B74EF}" dt="2021-04-02T17:19:43.555" v="5160" actId="207"/>
          <ac:spMkLst>
            <pc:docMk/>
            <pc:sldMk cId="950018446" sldId="276"/>
            <ac:spMk id="2065" creationId="{0C81DD51-76DF-4584-A411-E8559B4FE0C0}"/>
          </ac:spMkLst>
        </pc:spChg>
        <pc:spChg chg="mod">
          <ac:chgData name="Corwin Senko" userId="cca232c2-7111-402f-848f-5f2570d151c2" providerId="ADAL" clId="{2B4CA1A3-4860-4941-85D6-2DFC232B74EF}" dt="2021-04-02T14:00:10.485" v="1791" actId="14100"/>
          <ac:spMkLst>
            <pc:docMk/>
            <pc:sldMk cId="950018446" sldId="276"/>
            <ac:spMk id="2067" creationId="{3461753A-473E-4AAF-A0F4-9990A8B5A64A}"/>
          </ac:spMkLst>
        </pc:spChg>
        <pc:spChg chg="mod">
          <ac:chgData name="Corwin Senko" userId="cca232c2-7111-402f-848f-5f2570d151c2" providerId="ADAL" clId="{2B4CA1A3-4860-4941-85D6-2DFC232B74EF}" dt="2021-04-02T14:00:17.470" v="1792" actId="14100"/>
          <ac:spMkLst>
            <pc:docMk/>
            <pc:sldMk cId="950018446" sldId="276"/>
            <ac:spMk id="2068" creationId="{DBF70623-6F7C-41FC-83E1-E1FAC672B51D}"/>
          </ac:spMkLst>
        </pc:spChg>
        <pc:spChg chg="mod">
          <ac:chgData name="Corwin Senko" userId="cca232c2-7111-402f-848f-5f2570d151c2" providerId="ADAL" clId="{2B4CA1A3-4860-4941-85D6-2DFC232B74EF}" dt="2021-04-02T17:19:43.555" v="5160" actId="207"/>
          <ac:spMkLst>
            <pc:docMk/>
            <pc:sldMk cId="950018446" sldId="276"/>
            <ac:spMk id="2069" creationId="{C23A59EB-3D88-4645-AE05-EB76E08B1E54}"/>
          </ac:spMkLst>
        </pc:spChg>
      </pc:sldChg>
      <pc:sldChg chg="modSp add mod">
        <pc:chgData name="Corwin Senko" userId="cca232c2-7111-402f-848f-5f2570d151c2" providerId="ADAL" clId="{2B4CA1A3-4860-4941-85D6-2DFC232B74EF}" dt="2021-04-11T19:52:16.395" v="6530" actId="20577"/>
        <pc:sldMkLst>
          <pc:docMk/>
          <pc:sldMk cId="593798775" sldId="277"/>
        </pc:sldMkLst>
        <pc:spChg chg="mod">
          <ac:chgData name="Corwin Senko" userId="cca232c2-7111-402f-848f-5f2570d151c2" providerId="ADAL" clId="{2B4CA1A3-4860-4941-85D6-2DFC232B74EF}" dt="2021-04-11T19:52:16.395" v="6530" actId="20577"/>
          <ac:spMkLst>
            <pc:docMk/>
            <pc:sldMk cId="593798775" sldId="277"/>
            <ac:spMk id="4" creationId="{68D30FF1-0372-45C9-8C4B-E71D6A4BD049}"/>
          </ac:spMkLst>
        </pc:spChg>
        <pc:spChg chg="mod">
          <ac:chgData name="Corwin Senko" userId="cca232c2-7111-402f-848f-5f2570d151c2" providerId="ADAL" clId="{2B4CA1A3-4860-4941-85D6-2DFC232B74EF}" dt="2021-04-02T16:05:38.982" v="3502" actId="1038"/>
          <ac:spMkLst>
            <pc:docMk/>
            <pc:sldMk cId="593798775" sldId="277"/>
            <ac:spMk id="2051" creationId="{AC790C6F-833D-482F-A5FC-B490DBAF7BCC}"/>
          </ac:spMkLst>
        </pc:spChg>
        <pc:spChg chg="mod">
          <ac:chgData name="Corwin Senko" userId="cca232c2-7111-402f-848f-5f2570d151c2" providerId="ADAL" clId="{2B4CA1A3-4860-4941-85D6-2DFC232B74EF}" dt="2021-04-02T13:57:49.001" v="1780" actId="207"/>
          <ac:spMkLst>
            <pc:docMk/>
            <pc:sldMk cId="593798775" sldId="277"/>
            <ac:spMk id="2053" creationId="{26A39CEA-BCC4-4B2B-8213-6FFFBFC785C9}"/>
          </ac:spMkLst>
        </pc:spChg>
        <pc:spChg chg="mod">
          <ac:chgData name="Corwin Senko" userId="cca232c2-7111-402f-848f-5f2570d151c2" providerId="ADAL" clId="{2B4CA1A3-4860-4941-85D6-2DFC232B74EF}" dt="2021-04-02T13:57:51.925" v="1781" actId="207"/>
          <ac:spMkLst>
            <pc:docMk/>
            <pc:sldMk cId="593798775" sldId="277"/>
            <ac:spMk id="2054" creationId="{ED792E08-5ACE-46FD-BA6A-7792AFB4E3F6}"/>
          </ac:spMkLst>
        </pc:spChg>
        <pc:spChg chg="mod">
          <ac:chgData name="Corwin Senko" userId="cca232c2-7111-402f-848f-5f2570d151c2" providerId="ADAL" clId="{2B4CA1A3-4860-4941-85D6-2DFC232B74EF}" dt="2021-04-02T17:59:24.769" v="5236" actId="1076"/>
          <ac:spMkLst>
            <pc:docMk/>
            <pc:sldMk cId="593798775" sldId="277"/>
            <ac:spMk id="2055" creationId="{A4507E0F-A44A-4A69-8B8A-50794C2A7573}"/>
          </ac:spMkLst>
        </pc:spChg>
        <pc:spChg chg="mod">
          <ac:chgData name="Corwin Senko" userId="cca232c2-7111-402f-848f-5f2570d151c2" providerId="ADAL" clId="{2B4CA1A3-4860-4941-85D6-2DFC232B74EF}" dt="2021-04-02T16:05:16.790" v="3498" actId="14100"/>
          <ac:spMkLst>
            <pc:docMk/>
            <pc:sldMk cId="593798775" sldId="277"/>
            <ac:spMk id="2056" creationId="{21377D2C-A7EB-4054-ABA6-238B3D36B89D}"/>
          </ac:spMkLst>
        </pc:spChg>
        <pc:spChg chg="mod">
          <ac:chgData name="Corwin Senko" userId="cca232c2-7111-402f-848f-5f2570d151c2" providerId="ADAL" clId="{2B4CA1A3-4860-4941-85D6-2DFC232B74EF}" dt="2021-04-02T16:04:33.126" v="3471" actId="14100"/>
          <ac:spMkLst>
            <pc:docMk/>
            <pc:sldMk cId="593798775" sldId="277"/>
            <ac:spMk id="2057" creationId="{B7946A65-9DE8-4BA1-AB80-5B1AD0E523E2}"/>
          </ac:spMkLst>
        </pc:spChg>
        <pc:spChg chg="mod">
          <ac:chgData name="Corwin Senko" userId="cca232c2-7111-402f-848f-5f2570d151c2" providerId="ADAL" clId="{2B4CA1A3-4860-4941-85D6-2DFC232B74EF}" dt="2021-04-02T16:06:11.725" v="3509" actId="1038"/>
          <ac:spMkLst>
            <pc:docMk/>
            <pc:sldMk cId="593798775" sldId="277"/>
            <ac:spMk id="2058" creationId="{6D1A7C78-03F8-47B2-AC15-044CDBF86AE5}"/>
          </ac:spMkLst>
        </pc:spChg>
        <pc:spChg chg="mod">
          <ac:chgData name="Corwin Senko" userId="cca232c2-7111-402f-848f-5f2570d151c2" providerId="ADAL" clId="{2B4CA1A3-4860-4941-85D6-2DFC232B74EF}" dt="2021-04-02T17:20:56.036" v="5174" actId="20577"/>
          <ac:spMkLst>
            <pc:docMk/>
            <pc:sldMk cId="593798775" sldId="277"/>
            <ac:spMk id="2059" creationId="{057C1B3D-9CD2-4131-8BF9-19710E21B0CA}"/>
          </ac:spMkLst>
        </pc:spChg>
        <pc:spChg chg="mod">
          <ac:chgData name="Corwin Senko" userId="cca232c2-7111-402f-848f-5f2570d151c2" providerId="ADAL" clId="{2B4CA1A3-4860-4941-85D6-2DFC232B74EF}" dt="2021-04-02T17:20:49.584" v="5161" actId="6549"/>
          <ac:spMkLst>
            <pc:docMk/>
            <pc:sldMk cId="593798775" sldId="277"/>
            <ac:spMk id="2060" creationId="{194500AE-940B-4BEA-95BB-EB0F741B89DD}"/>
          </ac:spMkLst>
        </pc:spChg>
        <pc:spChg chg="mod">
          <ac:chgData name="Corwin Senko" userId="cca232c2-7111-402f-848f-5f2570d151c2" providerId="ADAL" clId="{2B4CA1A3-4860-4941-85D6-2DFC232B74EF}" dt="2021-04-02T16:03:45.438" v="3468" actId="14100"/>
          <ac:spMkLst>
            <pc:docMk/>
            <pc:sldMk cId="593798775" sldId="277"/>
            <ac:spMk id="2061" creationId="{5E0954FF-B36A-4B77-9055-B38517ED02E3}"/>
          </ac:spMkLst>
        </pc:spChg>
        <pc:spChg chg="mod">
          <ac:chgData name="Corwin Senko" userId="cca232c2-7111-402f-848f-5f2570d151c2" providerId="ADAL" clId="{2B4CA1A3-4860-4941-85D6-2DFC232B74EF}" dt="2021-04-02T17:59:29.738" v="5237" actId="1076"/>
          <ac:spMkLst>
            <pc:docMk/>
            <pc:sldMk cId="593798775" sldId="277"/>
            <ac:spMk id="2062" creationId="{CE328777-C625-41BF-BC38-ABBA36755B20}"/>
          </ac:spMkLst>
        </pc:spChg>
        <pc:spChg chg="mod">
          <ac:chgData name="Corwin Senko" userId="cca232c2-7111-402f-848f-5f2570d151c2" providerId="ADAL" clId="{2B4CA1A3-4860-4941-85D6-2DFC232B74EF}" dt="2021-04-02T16:05:46.957" v="3504" actId="20577"/>
          <ac:spMkLst>
            <pc:docMk/>
            <pc:sldMk cId="593798775" sldId="277"/>
            <ac:spMk id="2064" creationId="{FFC171BE-384E-40CF-B2FC-DBBC90EB67CD}"/>
          </ac:spMkLst>
        </pc:spChg>
        <pc:spChg chg="mod">
          <ac:chgData name="Corwin Senko" userId="cca232c2-7111-402f-848f-5f2570d151c2" providerId="ADAL" clId="{2B4CA1A3-4860-4941-85D6-2DFC232B74EF}" dt="2021-04-02T17:59:34.136" v="5238" actId="1076"/>
          <ac:spMkLst>
            <pc:docMk/>
            <pc:sldMk cId="593798775" sldId="277"/>
            <ac:spMk id="2065" creationId="{0C81DD51-76DF-4584-A411-E8559B4FE0C0}"/>
          </ac:spMkLst>
        </pc:spChg>
        <pc:spChg chg="mod">
          <ac:chgData name="Corwin Senko" userId="cca232c2-7111-402f-848f-5f2570d151c2" providerId="ADAL" clId="{2B4CA1A3-4860-4941-85D6-2DFC232B74EF}" dt="2021-04-02T16:05:58.210" v="3507" actId="14100"/>
          <ac:spMkLst>
            <pc:docMk/>
            <pc:sldMk cId="593798775" sldId="277"/>
            <ac:spMk id="2067" creationId="{3461753A-473E-4AAF-A0F4-9990A8B5A64A}"/>
          </ac:spMkLst>
        </pc:spChg>
        <pc:spChg chg="mod">
          <ac:chgData name="Corwin Senko" userId="cca232c2-7111-402f-848f-5f2570d151c2" providerId="ADAL" clId="{2B4CA1A3-4860-4941-85D6-2DFC232B74EF}" dt="2021-04-02T16:06:01.610" v="3508" actId="14100"/>
          <ac:spMkLst>
            <pc:docMk/>
            <pc:sldMk cId="593798775" sldId="277"/>
            <ac:spMk id="2068" creationId="{DBF70623-6F7C-41FC-83E1-E1FAC672B51D}"/>
          </ac:spMkLst>
        </pc:spChg>
        <pc:spChg chg="mod">
          <ac:chgData name="Corwin Senko" userId="cca232c2-7111-402f-848f-5f2570d151c2" providerId="ADAL" clId="{2B4CA1A3-4860-4941-85D6-2DFC232B74EF}" dt="2021-04-02T14:00:42.036" v="1797" actId="20577"/>
          <ac:spMkLst>
            <pc:docMk/>
            <pc:sldMk cId="593798775" sldId="277"/>
            <ac:spMk id="2069" creationId="{C23A59EB-3D88-4645-AE05-EB76E08B1E54}"/>
          </ac:spMkLst>
        </pc:spChg>
        <pc:picChg chg="mod">
          <ac:chgData name="Corwin Senko" userId="cca232c2-7111-402f-848f-5f2570d151c2" providerId="ADAL" clId="{2B4CA1A3-4860-4941-85D6-2DFC232B74EF}" dt="2021-04-02T13:58:20.057" v="1782" actId="1076"/>
          <ac:picMkLst>
            <pc:docMk/>
            <pc:sldMk cId="593798775" sldId="277"/>
            <ac:picMk id="2" creationId="{10FB3BC2-68A4-4594-B82D-F64DA8BABBAC}"/>
          </ac:picMkLst>
        </pc:picChg>
      </pc:sldChg>
      <pc:sldChg chg="modSp add mod setBg">
        <pc:chgData name="Corwin Senko" userId="cca232c2-7111-402f-848f-5f2570d151c2" providerId="ADAL" clId="{2B4CA1A3-4860-4941-85D6-2DFC232B74EF}" dt="2021-04-11T19:52:39.410" v="6565" actId="20577"/>
        <pc:sldMkLst>
          <pc:docMk/>
          <pc:sldMk cId="1952425104" sldId="278"/>
        </pc:sldMkLst>
        <pc:spChg chg="mod">
          <ac:chgData name="Corwin Senko" userId="cca232c2-7111-402f-848f-5f2570d151c2" providerId="ADAL" clId="{2B4CA1A3-4860-4941-85D6-2DFC232B74EF}" dt="2021-04-11T19:52:39.410" v="6565" actId="20577"/>
          <ac:spMkLst>
            <pc:docMk/>
            <pc:sldMk cId="1952425104" sldId="278"/>
            <ac:spMk id="4" creationId="{68D30FF1-0372-45C9-8C4B-E71D6A4BD049}"/>
          </ac:spMkLst>
        </pc:spChg>
        <pc:spChg chg="mod">
          <ac:chgData name="Corwin Senko" userId="cca232c2-7111-402f-848f-5f2570d151c2" providerId="ADAL" clId="{2B4CA1A3-4860-4941-85D6-2DFC232B74EF}" dt="2021-04-11T19:51:46.560" v="6461" actId="692"/>
          <ac:spMkLst>
            <pc:docMk/>
            <pc:sldMk cId="1952425104" sldId="278"/>
            <ac:spMk id="5" creationId="{C20FAD06-7F98-4D7D-9A1B-AAFAB8DA3FEE}"/>
          </ac:spMkLst>
        </pc:spChg>
        <pc:spChg chg="mod">
          <ac:chgData name="Corwin Senko" userId="cca232c2-7111-402f-848f-5f2570d151c2" providerId="ADAL" clId="{2B4CA1A3-4860-4941-85D6-2DFC232B74EF}" dt="2021-04-02T21:49:16.305" v="5353" actId="1076"/>
          <ac:spMkLst>
            <pc:docMk/>
            <pc:sldMk cId="1952425104" sldId="278"/>
            <ac:spMk id="2055" creationId="{A4507E0F-A44A-4A69-8B8A-50794C2A7573}"/>
          </ac:spMkLst>
        </pc:spChg>
        <pc:spChg chg="mod">
          <ac:chgData name="Corwin Senko" userId="cca232c2-7111-402f-848f-5f2570d151c2" providerId="ADAL" clId="{2B4CA1A3-4860-4941-85D6-2DFC232B74EF}" dt="2021-04-02T21:43:43.315" v="5313" actId="14100"/>
          <ac:spMkLst>
            <pc:docMk/>
            <pc:sldMk cId="1952425104" sldId="278"/>
            <ac:spMk id="2056" creationId="{21377D2C-A7EB-4054-ABA6-238B3D36B89D}"/>
          </ac:spMkLst>
        </pc:spChg>
        <pc:spChg chg="mod">
          <ac:chgData name="Corwin Senko" userId="cca232c2-7111-402f-848f-5f2570d151c2" providerId="ADAL" clId="{2B4CA1A3-4860-4941-85D6-2DFC232B74EF}" dt="2021-04-02T21:43:32.818" v="5311" actId="14100"/>
          <ac:spMkLst>
            <pc:docMk/>
            <pc:sldMk cId="1952425104" sldId="278"/>
            <ac:spMk id="2057" creationId="{B7946A65-9DE8-4BA1-AB80-5B1AD0E523E2}"/>
          </ac:spMkLst>
        </pc:spChg>
        <pc:spChg chg="mod">
          <ac:chgData name="Corwin Senko" userId="cca232c2-7111-402f-848f-5f2570d151c2" providerId="ADAL" clId="{2B4CA1A3-4860-4941-85D6-2DFC232B74EF}" dt="2021-04-02T21:48:40.258" v="5348" actId="14100"/>
          <ac:spMkLst>
            <pc:docMk/>
            <pc:sldMk cId="1952425104" sldId="278"/>
            <ac:spMk id="2058" creationId="{6D1A7C78-03F8-47B2-AC15-044CDBF86AE5}"/>
          </ac:spMkLst>
        </pc:spChg>
        <pc:spChg chg="mod">
          <ac:chgData name="Corwin Senko" userId="cca232c2-7111-402f-848f-5f2570d151c2" providerId="ADAL" clId="{2B4CA1A3-4860-4941-85D6-2DFC232B74EF}" dt="2021-04-02T21:49:34.691" v="5357" actId="1076"/>
          <ac:spMkLst>
            <pc:docMk/>
            <pc:sldMk cId="1952425104" sldId="278"/>
            <ac:spMk id="2059" creationId="{057C1B3D-9CD2-4131-8BF9-19710E21B0CA}"/>
          </ac:spMkLst>
        </pc:spChg>
        <pc:spChg chg="mod">
          <ac:chgData name="Corwin Senko" userId="cca232c2-7111-402f-848f-5f2570d151c2" providerId="ADAL" clId="{2B4CA1A3-4860-4941-85D6-2DFC232B74EF}" dt="2021-04-02T21:49:23.428" v="5355" actId="1076"/>
          <ac:spMkLst>
            <pc:docMk/>
            <pc:sldMk cId="1952425104" sldId="278"/>
            <ac:spMk id="2060" creationId="{194500AE-940B-4BEA-95BB-EB0F741B89DD}"/>
          </ac:spMkLst>
        </pc:spChg>
        <pc:spChg chg="mod">
          <ac:chgData name="Corwin Senko" userId="cca232c2-7111-402f-848f-5f2570d151c2" providerId="ADAL" clId="{2B4CA1A3-4860-4941-85D6-2DFC232B74EF}" dt="2021-04-02T21:44:29.722" v="5323" actId="14100"/>
          <ac:spMkLst>
            <pc:docMk/>
            <pc:sldMk cId="1952425104" sldId="278"/>
            <ac:spMk id="2061" creationId="{5E0954FF-B36A-4B77-9055-B38517ED02E3}"/>
          </ac:spMkLst>
        </pc:spChg>
        <pc:spChg chg="mod">
          <ac:chgData name="Corwin Senko" userId="cca232c2-7111-402f-848f-5f2570d151c2" providerId="ADAL" clId="{2B4CA1A3-4860-4941-85D6-2DFC232B74EF}" dt="2021-04-02T21:49:42.252" v="5358" actId="1076"/>
          <ac:spMkLst>
            <pc:docMk/>
            <pc:sldMk cId="1952425104" sldId="278"/>
            <ac:spMk id="2062" creationId="{CE328777-C625-41BF-BC38-ABBA36755B20}"/>
          </ac:spMkLst>
        </pc:spChg>
        <pc:spChg chg="mod">
          <ac:chgData name="Corwin Senko" userId="cca232c2-7111-402f-848f-5f2570d151c2" providerId="ADAL" clId="{2B4CA1A3-4860-4941-85D6-2DFC232B74EF}" dt="2021-04-02T21:43:25.234" v="5309" actId="14100"/>
          <ac:spMkLst>
            <pc:docMk/>
            <pc:sldMk cId="1952425104" sldId="278"/>
            <ac:spMk id="2063" creationId="{1B5A013E-E975-4C80-857F-76908A83D116}"/>
          </ac:spMkLst>
        </pc:spChg>
        <pc:spChg chg="mod">
          <ac:chgData name="Corwin Senko" userId="cca232c2-7111-402f-848f-5f2570d151c2" providerId="ADAL" clId="{2B4CA1A3-4860-4941-85D6-2DFC232B74EF}" dt="2021-04-02T21:44:04.637" v="5319" actId="14100"/>
          <ac:spMkLst>
            <pc:docMk/>
            <pc:sldMk cId="1952425104" sldId="278"/>
            <ac:spMk id="2064" creationId="{FFC171BE-384E-40CF-B2FC-DBBC90EB67CD}"/>
          </ac:spMkLst>
        </pc:spChg>
        <pc:spChg chg="mod">
          <ac:chgData name="Corwin Senko" userId="cca232c2-7111-402f-848f-5f2570d151c2" providerId="ADAL" clId="{2B4CA1A3-4860-4941-85D6-2DFC232B74EF}" dt="2021-04-02T21:49:05.380" v="5352" actId="14100"/>
          <ac:spMkLst>
            <pc:docMk/>
            <pc:sldMk cId="1952425104" sldId="278"/>
            <ac:spMk id="2065" creationId="{0C81DD51-76DF-4584-A411-E8559B4FE0C0}"/>
          </ac:spMkLst>
        </pc:spChg>
        <pc:spChg chg="mod">
          <ac:chgData name="Corwin Senko" userId="cca232c2-7111-402f-848f-5f2570d151c2" providerId="ADAL" clId="{2B4CA1A3-4860-4941-85D6-2DFC232B74EF}" dt="2021-04-02T21:43:53.328" v="5316" actId="14100"/>
          <ac:spMkLst>
            <pc:docMk/>
            <pc:sldMk cId="1952425104" sldId="278"/>
            <ac:spMk id="2067" creationId="{3461753A-473E-4AAF-A0F4-9990A8B5A64A}"/>
          </ac:spMkLst>
        </pc:spChg>
        <pc:spChg chg="mod">
          <ac:chgData name="Corwin Senko" userId="cca232c2-7111-402f-848f-5f2570d151c2" providerId="ADAL" clId="{2B4CA1A3-4860-4941-85D6-2DFC232B74EF}" dt="2021-04-02T21:43:58.116" v="5317" actId="14100"/>
          <ac:spMkLst>
            <pc:docMk/>
            <pc:sldMk cId="1952425104" sldId="278"/>
            <ac:spMk id="2068" creationId="{DBF70623-6F7C-41FC-83E1-E1FAC672B51D}"/>
          </ac:spMkLst>
        </pc:spChg>
        <pc:spChg chg="mod">
          <ac:chgData name="Corwin Senko" userId="cca232c2-7111-402f-848f-5f2570d151c2" providerId="ADAL" clId="{2B4CA1A3-4860-4941-85D6-2DFC232B74EF}" dt="2021-04-02T21:44:01.742" v="5318" actId="14100"/>
          <ac:spMkLst>
            <pc:docMk/>
            <pc:sldMk cId="1952425104" sldId="278"/>
            <ac:spMk id="2069" creationId="{C23A59EB-3D88-4645-AE05-EB76E08B1E54}"/>
          </ac:spMkLst>
        </pc:spChg>
      </pc:sldChg>
      <pc:sldChg chg="add del setBg">
        <pc:chgData name="Corwin Senko" userId="cca232c2-7111-402f-848f-5f2570d151c2" providerId="ADAL" clId="{2B4CA1A3-4860-4941-85D6-2DFC232B74EF}" dt="2021-04-02T13:59:42.080" v="1787" actId="47"/>
        <pc:sldMkLst>
          <pc:docMk/>
          <pc:sldMk cId="3114504287" sldId="278"/>
        </pc:sldMkLst>
      </pc:sldChg>
      <pc:sldChg chg="addSp delSp modSp add mod setBg">
        <pc:chgData name="Corwin Senko" userId="cca232c2-7111-402f-848f-5f2570d151c2" providerId="ADAL" clId="{2B4CA1A3-4860-4941-85D6-2DFC232B74EF}" dt="2021-04-11T19:55:54.333" v="6904" actId="207"/>
        <pc:sldMkLst>
          <pc:docMk/>
          <pc:sldMk cId="2049100245" sldId="279"/>
        </pc:sldMkLst>
        <pc:spChg chg="mod">
          <ac:chgData name="Corwin Senko" userId="cca232c2-7111-402f-848f-5f2570d151c2" providerId="ADAL" clId="{2B4CA1A3-4860-4941-85D6-2DFC232B74EF}" dt="2021-04-02T15:26:53.325" v="2693" actId="2085"/>
          <ac:spMkLst>
            <pc:docMk/>
            <pc:sldMk cId="2049100245" sldId="279"/>
            <ac:spMk id="3" creationId="{73498BEB-654D-4641-9CDB-F12A382137B3}"/>
          </ac:spMkLst>
        </pc:spChg>
        <pc:spChg chg="mod">
          <ac:chgData name="Corwin Senko" userId="cca232c2-7111-402f-848f-5f2570d151c2" providerId="ADAL" clId="{2B4CA1A3-4860-4941-85D6-2DFC232B74EF}" dt="2021-04-02T21:47:09.181" v="5331" actId="14100"/>
          <ac:spMkLst>
            <pc:docMk/>
            <pc:sldMk cId="2049100245" sldId="279"/>
            <ac:spMk id="17" creationId="{E4465F98-B9EB-46D8-81D1-FC921135AAEF}"/>
          </ac:spMkLst>
        </pc:spChg>
        <pc:spChg chg="add mod">
          <ac:chgData name="Corwin Senko" userId="cca232c2-7111-402f-848f-5f2570d151c2" providerId="ADAL" clId="{2B4CA1A3-4860-4941-85D6-2DFC232B74EF}" dt="2021-04-02T21:47:52.286" v="5347" actId="14100"/>
          <ac:spMkLst>
            <pc:docMk/>
            <pc:sldMk cId="2049100245" sldId="279"/>
            <ac:spMk id="18" creationId="{B13A9F4F-8C87-4527-A3FF-1E59343EE182}"/>
          </ac:spMkLst>
        </pc:spChg>
        <pc:spChg chg="add mod">
          <ac:chgData name="Corwin Senko" userId="cca232c2-7111-402f-848f-5f2570d151c2" providerId="ADAL" clId="{2B4CA1A3-4860-4941-85D6-2DFC232B74EF}" dt="2021-04-02T21:47:42.964" v="5346" actId="20577"/>
          <ac:spMkLst>
            <pc:docMk/>
            <pc:sldMk cId="2049100245" sldId="279"/>
            <ac:spMk id="19" creationId="{5E32A2D6-BA8B-49C7-9318-536248ABC6A4}"/>
          </ac:spMkLst>
        </pc:spChg>
        <pc:spChg chg="add mod">
          <ac:chgData name="Corwin Senko" userId="cca232c2-7111-402f-848f-5f2570d151c2" providerId="ADAL" clId="{2B4CA1A3-4860-4941-85D6-2DFC232B74EF}" dt="2021-04-11T19:55:54.333" v="6904" actId="207"/>
          <ac:spMkLst>
            <pc:docMk/>
            <pc:sldMk cId="2049100245" sldId="279"/>
            <ac:spMk id="20" creationId="{3081A47E-2C38-4C89-8C0F-F0521FB22429}"/>
          </ac:spMkLst>
        </pc:spChg>
        <pc:spChg chg="mod">
          <ac:chgData name="Corwin Senko" userId="cca232c2-7111-402f-848f-5f2570d151c2" providerId="ADAL" clId="{2B4CA1A3-4860-4941-85D6-2DFC232B74EF}" dt="2021-04-02T21:46:26.450" v="5328" actId="14100"/>
          <ac:spMkLst>
            <pc:docMk/>
            <pc:sldMk cId="2049100245" sldId="279"/>
            <ac:spMk id="21" creationId="{00000000-0000-0000-0000-000000000000}"/>
          </ac:spMkLst>
        </pc:spChg>
        <pc:spChg chg="add del mod">
          <ac:chgData name="Corwin Senko" userId="cca232c2-7111-402f-848f-5f2570d151c2" providerId="ADAL" clId="{2B4CA1A3-4860-4941-85D6-2DFC232B74EF}" dt="2021-04-02T21:47:52.286" v="5347" actId="14100"/>
          <ac:spMkLst>
            <pc:docMk/>
            <pc:sldMk cId="2049100245" sldId="279"/>
            <ac:spMk id="22" creationId="{00000000-0000-0000-0000-000000000000}"/>
          </ac:spMkLst>
        </pc:spChg>
        <pc:spChg chg="mod">
          <ac:chgData name="Corwin Senko" userId="cca232c2-7111-402f-848f-5f2570d151c2" providerId="ADAL" clId="{2B4CA1A3-4860-4941-85D6-2DFC232B74EF}" dt="2021-04-02T21:47:52.286" v="5347" actId="14100"/>
          <ac:spMkLst>
            <pc:docMk/>
            <pc:sldMk cId="2049100245" sldId="279"/>
            <ac:spMk id="54" creationId="{00000000-0000-0000-0000-000000000000}"/>
          </ac:spMkLst>
        </pc:spChg>
        <pc:spChg chg="mod">
          <ac:chgData name="Corwin Senko" userId="cca232c2-7111-402f-848f-5f2570d151c2" providerId="ADAL" clId="{2B4CA1A3-4860-4941-85D6-2DFC232B74EF}" dt="2021-04-02T21:47:09.181" v="5331" actId="14100"/>
          <ac:spMkLst>
            <pc:docMk/>
            <pc:sldMk cId="2049100245" sldId="279"/>
            <ac:spMk id="56" creationId="{00000000-0000-0000-0000-000000000000}"/>
          </ac:spMkLst>
        </pc:spChg>
        <pc:spChg chg="mod">
          <ac:chgData name="Corwin Senko" userId="cca232c2-7111-402f-848f-5f2570d151c2" providerId="ADAL" clId="{2B4CA1A3-4860-4941-85D6-2DFC232B74EF}" dt="2021-04-02T21:46:16.202" v="5327" actId="14100"/>
          <ac:spMkLst>
            <pc:docMk/>
            <pc:sldMk cId="2049100245" sldId="279"/>
            <ac:spMk id="2057" creationId="{00000000-0000-0000-0000-000000000000}"/>
          </ac:spMkLst>
        </pc:spChg>
        <pc:spChg chg="mod">
          <ac:chgData name="Corwin Senko" userId="cca232c2-7111-402f-848f-5f2570d151c2" providerId="ADAL" clId="{2B4CA1A3-4860-4941-85D6-2DFC232B74EF}" dt="2021-04-02T21:47:09.181" v="5331" actId="14100"/>
          <ac:spMkLst>
            <pc:docMk/>
            <pc:sldMk cId="2049100245" sldId="279"/>
            <ac:spMk id="2160" creationId="{00000000-0000-0000-0000-000000000000}"/>
          </ac:spMkLst>
        </pc:spChg>
        <pc:spChg chg="mod">
          <ac:chgData name="Corwin Senko" userId="cca232c2-7111-402f-848f-5f2570d151c2" providerId="ADAL" clId="{2B4CA1A3-4860-4941-85D6-2DFC232B74EF}" dt="2021-04-02T15:26:53.325" v="2693" actId="2085"/>
          <ac:spMkLst>
            <pc:docMk/>
            <pc:sldMk cId="2049100245" sldId="279"/>
            <ac:spMk id="3075" creationId="{00000000-0000-0000-0000-000000000000}"/>
          </ac:spMkLst>
        </pc:spChg>
        <pc:spChg chg="del mod">
          <ac:chgData name="Corwin Senko" userId="cca232c2-7111-402f-848f-5f2570d151c2" providerId="ADAL" clId="{2B4CA1A3-4860-4941-85D6-2DFC232B74EF}" dt="2021-04-02T15:57:43.644" v="2732" actId="478"/>
          <ac:spMkLst>
            <pc:docMk/>
            <pc:sldMk cId="2049100245" sldId="279"/>
            <ac:spMk id="3078" creationId="{00000000-0000-0000-0000-000000000000}"/>
          </ac:spMkLst>
        </pc:spChg>
        <pc:spChg chg="del mod">
          <ac:chgData name="Corwin Senko" userId="cca232c2-7111-402f-848f-5f2570d151c2" providerId="ADAL" clId="{2B4CA1A3-4860-4941-85D6-2DFC232B74EF}" dt="2021-04-02T21:47:24.172" v="5333" actId="478"/>
          <ac:spMkLst>
            <pc:docMk/>
            <pc:sldMk cId="2049100245" sldId="279"/>
            <ac:spMk id="3086" creationId="{00000000-0000-0000-0000-000000000000}"/>
          </ac:spMkLst>
        </pc:spChg>
        <pc:spChg chg="mod">
          <ac:chgData name="Corwin Senko" userId="cca232c2-7111-402f-848f-5f2570d151c2" providerId="ADAL" clId="{2B4CA1A3-4860-4941-85D6-2DFC232B74EF}" dt="2021-04-02T21:46:26.450" v="5328" actId="14100"/>
          <ac:spMkLst>
            <pc:docMk/>
            <pc:sldMk cId="2049100245" sldId="279"/>
            <ac:spMk id="3087" creationId="{00000000-0000-0000-0000-000000000000}"/>
          </ac:spMkLst>
        </pc:spChg>
        <pc:picChg chg="mod">
          <ac:chgData name="Corwin Senko" userId="cca232c2-7111-402f-848f-5f2570d151c2" providerId="ADAL" clId="{2B4CA1A3-4860-4941-85D6-2DFC232B74EF}" dt="2021-04-02T14:57:01.411" v="2571" actId="1076"/>
          <ac:picMkLst>
            <pc:docMk/>
            <pc:sldMk cId="2049100245" sldId="279"/>
            <ac:picMk id="82" creationId="{00000000-0000-0000-0000-000000000000}"/>
          </ac:picMkLst>
        </pc:picChg>
      </pc:sldChg>
      <pc:sldChg chg="add del">
        <pc:chgData name="Corwin Senko" userId="cca232c2-7111-402f-848f-5f2570d151c2" providerId="ADAL" clId="{2B4CA1A3-4860-4941-85D6-2DFC232B74EF}" dt="2021-04-02T14:18:19.803" v="1971" actId="47"/>
        <pc:sldMkLst>
          <pc:docMk/>
          <pc:sldMk cId="3215875951" sldId="279"/>
        </pc:sldMkLst>
      </pc:sldChg>
      <pc:sldChg chg="addSp delSp modSp new del mod">
        <pc:chgData name="Corwin Senko" userId="cca232c2-7111-402f-848f-5f2570d151c2" providerId="ADAL" clId="{2B4CA1A3-4860-4941-85D6-2DFC232B74EF}" dt="2021-04-11T19:40:32.859" v="5437" actId="47"/>
        <pc:sldMkLst>
          <pc:docMk/>
          <pc:sldMk cId="1583403654" sldId="280"/>
        </pc:sldMkLst>
        <pc:spChg chg="del">
          <ac:chgData name="Corwin Senko" userId="cca232c2-7111-402f-848f-5f2570d151c2" providerId="ADAL" clId="{2B4CA1A3-4860-4941-85D6-2DFC232B74EF}" dt="2021-04-05T21:26:24.862" v="5394"/>
          <ac:spMkLst>
            <pc:docMk/>
            <pc:sldMk cId="1583403654" sldId="280"/>
            <ac:spMk id="2" creationId="{10639B6A-E7C6-4EFE-902F-14EEF373953E}"/>
          </ac:spMkLst>
        </pc:spChg>
        <pc:spChg chg="mod">
          <ac:chgData name="Corwin Senko" userId="cca232c2-7111-402f-848f-5f2570d151c2" providerId="ADAL" clId="{2B4CA1A3-4860-4941-85D6-2DFC232B74EF}" dt="2021-04-11T18:41:55.454" v="5402" actId="1076"/>
          <ac:spMkLst>
            <pc:docMk/>
            <pc:sldMk cId="1583403654" sldId="280"/>
            <ac:spMk id="3" creationId="{7FACFA72-DCC4-4481-B435-3598837986E4}"/>
          </ac:spMkLst>
        </pc:spChg>
        <pc:spChg chg="add del mod">
          <ac:chgData name="Corwin Senko" userId="cca232c2-7111-402f-848f-5f2570d151c2" providerId="ADAL" clId="{2B4CA1A3-4860-4941-85D6-2DFC232B74EF}" dt="2021-04-05T21:26:28.122" v="5395" actId="478"/>
          <ac:spMkLst>
            <pc:docMk/>
            <pc:sldMk cId="1583403654" sldId="280"/>
            <ac:spMk id="4" creationId="{7DE59C0D-DA14-458E-B1A4-7BF207B1C8A8}"/>
          </ac:spMkLst>
        </pc:spChg>
      </pc:sldChg>
      <pc:sldChg chg="addSp delSp modSp new del">
        <pc:chgData name="Corwin Senko" userId="cca232c2-7111-402f-848f-5f2570d151c2" providerId="ADAL" clId="{2B4CA1A3-4860-4941-85D6-2DFC232B74EF}" dt="2021-04-11T19:40:33.808" v="5438" actId="47"/>
        <pc:sldMkLst>
          <pc:docMk/>
          <pc:sldMk cId="1814557640" sldId="281"/>
        </pc:sldMkLst>
        <pc:spChg chg="add del">
          <ac:chgData name="Corwin Senko" userId="cca232c2-7111-402f-848f-5f2570d151c2" providerId="ADAL" clId="{2B4CA1A3-4860-4941-85D6-2DFC232B74EF}" dt="2021-04-05T21:27:34.590" v="5401"/>
          <ac:spMkLst>
            <pc:docMk/>
            <pc:sldMk cId="1814557640" sldId="281"/>
            <ac:spMk id="3" creationId="{FD0DA80F-7813-4A37-B89A-AA6881AEF18E}"/>
          </ac:spMkLst>
        </pc:spChg>
        <pc:spChg chg="add del mod">
          <ac:chgData name="Corwin Senko" userId="cca232c2-7111-402f-848f-5f2570d151c2" providerId="ADAL" clId="{2B4CA1A3-4860-4941-85D6-2DFC232B74EF}" dt="2021-04-05T21:27:34.590" v="5401"/>
          <ac:spMkLst>
            <pc:docMk/>
            <pc:sldMk cId="1814557640" sldId="281"/>
            <ac:spMk id="4" creationId="{00855ADA-232E-440E-82DD-AF5E7D9ADE03}"/>
          </ac:spMkLst>
        </pc:spChg>
      </pc:sldChg>
    </pc:docChg>
  </pc:docChgLst>
  <pc:docChgLst>
    <pc:chgData name="Corwin Senko" userId="cca232c2-7111-402f-848f-5f2570d151c2" providerId="ADAL" clId="{B260D45D-91CF-46AD-81FF-AF1E9CA156EA}"/>
    <pc:docChg chg="undo custSel modSld">
      <pc:chgData name="Corwin Senko" userId="cca232c2-7111-402f-848f-5f2570d151c2" providerId="ADAL" clId="{B260D45D-91CF-46AD-81FF-AF1E9CA156EA}" dt="2022-03-25T14:16:20.264" v="1047" actId="21"/>
      <pc:docMkLst>
        <pc:docMk/>
      </pc:docMkLst>
      <pc:sldChg chg="modSp mod">
        <pc:chgData name="Corwin Senko" userId="cca232c2-7111-402f-848f-5f2570d151c2" providerId="ADAL" clId="{B260D45D-91CF-46AD-81FF-AF1E9CA156EA}" dt="2022-03-25T13:42:37.050" v="333" actId="20577"/>
        <pc:sldMkLst>
          <pc:docMk/>
          <pc:sldMk cId="0" sldId="257"/>
        </pc:sldMkLst>
        <pc:spChg chg="mod">
          <ac:chgData name="Corwin Senko" userId="cca232c2-7111-402f-848f-5f2570d151c2" providerId="ADAL" clId="{B260D45D-91CF-46AD-81FF-AF1E9CA156EA}" dt="2022-03-25T13:42:37.050" v="333" actId="20577"/>
          <ac:spMkLst>
            <pc:docMk/>
            <pc:sldMk cId="0" sldId="257"/>
            <ac:spMk id="4" creationId="{68D30FF1-0372-45C9-8C4B-E71D6A4BD049}"/>
          </ac:spMkLst>
        </pc:spChg>
      </pc:sldChg>
      <pc:sldChg chg="modSp mod">
        <pc:chgData name="Corwin Senko" userId="cca232c2-7111-402f-848f-5f2570d151c2" providerId="ADAL" clId="{B260D45D-91CF-46AD-81FF-AF1E9CA156EA}" dt="2022-03-25T13:41:31.255" v="154" actId="6549"/>
        <pc:sldMkLst>
          <pc:docMk/>
          <pc:sldMk cId="366938312" sldId="258"/>
        </pc:sldMkLst>
        <pc:spChg chg="mod">
          <ac:chgData name="Corwin Senko" userId="cca232c2-7111-402f-848f-5f2570d151c2" providerId="ADAL" clId="{B260D45D-91CF-46AD-81FF-AF1E9CA156EA}" dt="2022-03-25T13:41:31.255" v="154" actId="6549"/>
          <ac:spMkLst>
            <pc:docMk/>
            <pc:sldMk cId="366938312" sldId="258"/>
            <ac:spMk id="5" creationId="{FE2BE720-EAF6-4B86-8F6B-C27C208181E8}"/>
          </ac:spMkLst>
        </pc:spChg>
      </pc:sldChg>
      <pc:sldChg chg="modSp mod">
        <pc:chgData name="Corwin Senko" userId="cca232c2-7111-402f-848f-5f2570d151c2" providerId="ADAL" clId="{B260D45D-91CF-46AD-81FF-AF1E9CA156EA}" dt="2022-03-25T14:05:39.723" v="1034" actId="20577"/>
        <pc:sldMkLst>
          <pc:docMk/>
          <pc:sldMk cId="950018446" sldId="276"/>
        </pc:sldMkLst>
        <pc:spChg chg="mod">
          <ac:chgData name="Corwin Senko" userId="cca232c2-7111-402f-848f-5f2570d151c2" providerId="ADAL" clId="{B260D45D-91CF-46AD-81FF-AF1E9CA156EA}" dt="2022-03-25T13:45:25.106" v="469" actId="20577"/>
          <ac:spMkLst>
            <pc:docMk/>
            <pc:sldMk cId="950018446" sldId="276"/>
            <ac:spMk id="22" creationId="{7B46503C-6215-4C70-86EB-A4CFE634235E}"/>
          </ac:spMkLst>
        </pc:spChg>
        <pc:spChg chg="mod">
          <ac:chgData name="Corwin Senko" userId="cca232c2-7111-402f-848f-5f2570d151c2" providerId="ADAL" clId="{B260D45D-91CF-46AD-81FF-AF1E9CA156EA}" dt="2022-03-25T14:05:16.278" v="990" actId="20577"/>
          <ac:spMkLst>
            <pc:docMk/>
            <pc:sldMk cId="950018446" sldId="276"/>
            <ac:spMk id="2053" creationId="{26A39CEA-BCC4-4B2B-8213-6FFFBFC785C9}"/>
          </ac:spMkLst>
        </pc:spChg>
        <pc:spChg chg="mod">
          <ac:chgData name="Corwin Senko" userId="cca232c2-7111-402f-848f-5f2570d151c2" providerId="ADAL" clId="{B260D45D-91CF-46AD-81FF-AF1E9CA156EA}" dt="2022-03-25T14:05:39.723" v="1034" actId="20577"/>
          <ac:spMkLst>
            <pc:docMk/>
            <pc:sldMk cId="950018446" sldId="276"/>
            <ac:spMk id="2054" creationId="{ED792E08-5ACE-46FD-BA6A-7792AFB4E3F6}"/>
          </ac:spMkLst>
        </pc:spChg>
      </pc:sldChg>
      <pc:sldChg chg="modSp mod">
        <pc:chgData name="Corwin Senko" userId="cca232c2-7111-402f-848f-5f2570d151c2" providerId="ADAL" clId="{B260D45D-91CF-46AD-81FF-AF1E9CA156EA}" dt="2022-03-25T13:50:44.420" v="711" actId="20577"/>
        <pc:sldMkLst>
          <pc:docMk/>
          <pc:sldMk cId="593798775" sldId="277"/>
        </pc:sldMkLst>
        <pc:spChg chg="mod">
          <ac:chgData name="Corwin Senko" userId="cca232c2-7111-402f-848f-5f2570d151c2" providerId="ADAL" clId="{B260D45D-91CF-46AD-81FF-AF1E9CA156EA}" dt="2022-03-25T13:50:44.420" v="711" actId="20577"/>
          <ac:spMkLst>
            <pc:docMk/>
            <pc:sldMk cId="593798775" sldId="277"/>
            <ac:spMk id="2053" creationId="{26A39CEA-BCC4-4B2B-8213-6FFFBFC785C9}"/>
          </ac:spMkLst>
        </pc:spChg>
      </pc:sldChg>
      <pc:sldChg chg="modSp mod setBg">
        <pc:chgData name="Corwin Senko" userId="cca232c2-7111-402f-848f-5f2570d151c2" providerId="ADAL" clId="{B260D45D-91CF-46AD-81FF-AF1E9CA156EA}" dt="2022-03-25T14:05:51.301" v="1045" actId="20577"/>
        <pc:sldMkLst>
          <pc:docMk/>
          <pc:sldMk cId="1952425104" sldId="278"/>
        </pc:sldMkLst>
        <pc:spChg chg="mod">
          <ac:chgData name="Corwin Senko" userId="cca232c2-7111-402f-848f-5f2570d151c2" providerId="ADAL" clId="{B260D45D-91CF-46AD-81FF-AF1E9CA156EA}" dt="2022-03-25T13:47:55.639" v="606" actId="114"/>
          <ac:spMkLst>
            <pc:docMk/>
            <pc:sldMk cId="1952425104" sldId="278"/>
            <ac:spMk id="4" creationId="{68D30FF1-0372-45C9-8C4B-E71D6A4BD049}"/>
          </ac:spMkLst>
        </pc:spChg>
        <pc:spChg chg="mod">
          <ac:chgData name="Corwin Senko" userId="cca232c2-7111-402f-848f-5f2570d151c2" providerId="ADAL" clId="{B260D45D-91CF-46AD-81FF-AF1E9CA156EA}" dt="2022-03-25T14:04:52.539" v="971" actId="20577"/>
          <ac:spMkLst>
            <pc:docMk/>
            <pc:sldMk cId="1952425104" sldId="278"/>
            <ac:spMk id="2053" creationId="{26A39CEA-BCC4-4B2B-8213-6FFFBFC785C9}"/>
          </ac:spMkLst>
        </pc:spChg>
        <pc:spChg chg="mod">
          <ac:chgData name="Corwin Senko" userId="cca232c2-7111-402f-848f-5f2570d151c2" providerId="ADAL" clId="{B260D45D-91CF-46AD-81FF-AF1E9CA156EA}" dt="2022-03-25T14:05:51.301" v="1045" actId="20577"/>
          <ac:spMkLst>
            <pc:docMk/>
            <pc:sldMk cId="1952425104" sldId="278"/>
            <ac:spMk id="2054" creationId="{ED792E08-5ACE-46FD-BA6A-7792AFB4E3F6}"/>
          </ac:spMkLst>
        </pc:spChg>
      </pc:sldChg>
      <pc:sldChg chg="addSp delSp mod">
        <pc:chgData name="Corwin Senko" userId="cca232c2-7111-402f-848f-5f2570d151c2" providerId="ADAL" clId="{B260D45D-91CF-46AD-81FF-AF1E9CA156EA}" dt="2022-03-25T14:16:20.264" v="1047" actId="21"/>
        <pc:sldMkLst>
          <pc:docMk/>
          <pc:sldMk cId="2049100245" sldId="279"/>
        </pc:sldMkLst>
        <pc:spChg chg="add del">
          <ac:chgData name="Corwin Senko" userId="cca232c2-7111-402f-848f-5f2570d151c2" providerId="ADAL" clId="{B260D45D-91CF-46AD-81FF-AF1E9CA156EA}" dt="2022-03-25T14:16:20.264" v="1047" actId="21"/>
          <ac:spMkLst>
            <pc:docMk/>
            <pc:sldMk cId="2049100245" sldId="279"/>
            <ac:spMk id="20" creationId="{3081A47E-2C38-4C89-8C0F-F0521FB2242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BE6B28-3DE3-42BF-951E-F1C85EED5018}" type="datetimeFigureOut">
              <a:rPr lang="en-US" smtClean="0"/>
              <a:t>8/15/2022</a:t>
            </a:fld>
            <a:endParaRPr lang="en-US"/>
          </a:p>
        </p:txBody>
      </p:sp>
      <p:sp>
        <p:nvSpPr>
          <p:cNvPr id="4" name="Slide Image Placeholder 3"/>
          <p:cNvSpPr>
            <a:spLocks noGrp="1" noRot="1" noChangeAspect="1"/>
          </p:cNvSpPr>
          <p:nvPr>
            <p:ph type="sldImg" idx="2"/>
          </p:nvPr>
        </p:nvSpPr>
        <p:spPr>
          <a:xfrm>
            <a:off x="1522413" y="1143000"/>
            <a:ext cx="38131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5C0F70-6A6F-49F1-A0EB-F3DEC50BF103}" type="slidenum">
              <a:rPr lang="en-US" smtClean="0"/>
              <a:t>‹#›</a:t>
            </a:fld>
            <a:endParaRPr lang="en-US"/>
          </a:p>
        </p:txBody>
      </p:sp>
    </p:spTree>
    <p:extLst>
      <p:ext uri="{BB962C8B-B14F-4D97-AF65-F5344CB8AC3E}">
        <p14:creationId xmlns:p14="http://schemas.microsoft.com/office/powerpoint/2010/main" val="646414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Times New Roman" pitchFamily="18" charset="0"/>
                <a:cs typeface="Arial" pitchFamily="34" charset="0"/>
              </a:defRPr>
            </a:lvl1pPr>
            <a:lvl2pPr marL="782685" indent="-301032" eaLnBrk="0" hangingPunct="0">
              <a:defRPr sz="2100">
                <a:solidFill>
                  <a:schemeClr val="tx1"/>
                </a:solidFill>
                <a:latin typeface="Times New Roman" pitchFamily="18" charset="0"/>
                <a:cs typeface="Arial" pitchFamily="34" charset="0"/>
              </a:defRPr>
            </a:lvl2pPr>
            <a:lvl3pPr marL="1204131" indent="-240826" eaLnBrk="0" hangingPunct="0">
              <a:defRPr sz="2100">
                <a:solidFill>
                  <a:schemeClr val="tx1"/>
                </a:solidFill>
                <a:latin typeface="Times New Roman" pitchFamily="18" charset="0"/>
                <a:cs typeface="Arial" pitchFamily="34" charset="0"/>
              </a:defRPr>
            </a:lvl3pPr>
            <a:lvl4pPr marL="1685783" indent="-240826" eaLnBrk="0" hangingPunct="0">
              <a:defRPr sz="2100">
                <a:solidFill>
                  <a:schemeClr val="tx1"/>
                </a:solidFill>
                <a:latin typeface="Times New Roman" pitchFamily="18" charset="0"/>
                <a:cs typeface="Arial" pitchFamily="34" charset="0"/>
              </a:defRPr>
            </a:lvl4pPr>
            <a:lvl5pPr marL="2167436" indent="-240826" eaLnBrk="0" hangingPunct="0">
              <a:defRPr sz="2100">
                <a:solidFill>
                  <a:schemeClr val="tx1"/>
                </a:solidFill>
                <a:latin typeface="Times New Roman" pitchFamily="18" charset="0"/>
                <a:cs typeface="Arial" pitchFamily="34" charset="0"/>
              </a:defRPr>
            </a:lvl5pPr>
            <a:lvl6pPr marL="2649088" indent="-240826" eaLnBrk="0" fontAlgn="base" hangingPunct="0">
              <a:spcBef>
                <a:spcPct val="0"/>
              </a:spcBef>
              <a:spcAft>
                <a:spcPct val="0"/>
              </a:spcAft>
              <a:defRPr sz="2100">
                <a:solidFill>
                  <a:schemeClr val="tx1"/>
                </a:solidFill>
                <a:latin typeface="Times New Roman" pitchFamily="18" charset="0"/>
                <a:cs typeface="Arial" pitchFamily="34" charset="0"/>
              </a:defRPr>
            </a:lvl6pPr>
            <a:lvl7pPr marL="3130739" indent="-240826" eaLnBrk="0" fontAlgn="base" hangingPunct="0">
              <a:spcBef>
                <a:spcPct val="0"/>
              </a:spcBef>
              <a:spcAft>
                <a:spcPct val="0"/>
              </a:spcAft>
              <a:defRPr sz="2100">
                <a:solidFill>
                  <a:schemeClr val="tx1"/>
                </a:solidFill>
                <a:latin typeface="Times New Roman" pitchFamily="18" charset="0"/>
                <a:cs typeface="Arial" pitchFamily="34" charset="0"/>
              </a:defRPr>
            </a:lvl7pPr>
            <a:lvl8pPr marL="3612392" indent="-240826" eaLnBrk="0" fontAlgn="base" hangingPunct="0">
              <a:spcBef>
                <a:spcPct val="0"/>
              </a:spcBef>
              <a:spcAft>
                <a:spcPct val="0"/>
              </a:spcAft>
              <a:defRPr sz="2100">
                <a:solidFill>
                  <a:schemeClr val="tx1"/>
                </a:solidFill>
                <a:latin typeface="Times New Roman" pitchFamily="18" charset="0"/>
                <a:cs typeface="Arial" pitchFamily="34" charset="0"/>
              </a:defRPr>
            </a:lvl8pPr>
            <a:lvl9pPr marL="4094044" indent="-240826" eaLnBrk="0" fontAlgn="base" hangingPunct="0">
              <a:spcBef>
                <a:spcPct val="0"/>
              </a:spcBef>
              <a:spcAft>
                <a:spcPct val="0"/>
              </a:spcAft>
              <a:defRPr sz="2100">
                <a:solidFill>
                  <a:schemeClr val="tx1"/>
                </a:solidFill>
                <a:latin typeface="Times New Roman" pitchFamily="18" charset="0"/>
                <a:cs typeface="Arial" pitchFamily="34" charset="0"/>
              </a:defRPr>
            </a:lvl9pPr>
          </a:lstStyle>
          <a:p>
            <a:fld id="{924EF9F5-5AA7-44DD-8AED-CEDF90DC9C8B}" type="slidenum">
              <a:rPr lang="en-US" sz="1300"/>
              <a:pPr/>
              <a:t>5</a:t>
            </a:fld>
            <a:endParaRPr lang="en-US" sz="13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Times New Roman" pitchFamily="18" charset="0"/>
            </a:endParaRPr>
          </a:p>
        </p:txBody>
      </p:sp>
    </p:spTree>
    <p:extLst>
      <p:ext uri="{BB962C8B-B14F-4D97-AF65-F5344CB8AC3E}">
        <p14:creationId xmlns:p14="http://schemas.microsoft.com/office/powerpoint/2010/main" val="2106272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Times New Roman" pitchFamily="18" charset="0"/>
                <a:cs typeface="Arial" pitchFamily="34" charset="0"/>
              </a:defRPr>
            </a:lvl1pPr>
            <a:lvl2pPr marL="782685" indent="-301032" eaLnBrk="0" hangingPunct="0">
              <a:defRPr sz="2100">
                <a:solidFill>
                  <a:schemeClr val="tx1"/>
                </a:solidFill>
                <a:latin typeface="Times New Roman" pitchFamily="18" charset="0"/>
                <a:cs typeface="Arial" pitchFamily="34" charset="0"/>
              </a:defRPr>
            </a:lvl2pPr>
            <a:lvl3pPr marL="1204131" indent="-240826" eaLnBrk="0" hangingPunct="0">
              <a:defRPr sz="2100">
                <a:solidFill>
                  <a:schemeClr val="tx1"/>
                </a:solidFill>
                <a:latin typeface="Times New Roman" pitchFamily="18" charset="0"/>
                <a:cs typeface="Arial" pitchFamily="34" charset="0"/>
              </a:defRPr>
            </a:lvl3pPr>
            <a:lvl4pPr marL="1685783" indent="-240826" eaLnBrk="0" hangingPunct="0">
              <a:defRPr sz="2100">
                <a:solidFill>
                  <a:schemeClr val="tx1"/>
                </a:solidFill>
                <a:latin typeface="Times New Roman" pitchFamily="18" charset="0"/>
                <a:cs typeface="Arial" pitchFamily="34" charset="0"/>
              </a:defRPr>
            </a:lvl4pPr>
            <a:lvl5pPr marL="2167436" indent="-240826" eaLnBrk="0" hangingPunct="0">
              <a:defRPr sz="2100">
                <a:solidFill>
                  <a:schemeClr val="tx1"/>
                </a:solidFill>
                <a:latin typeface="Times New Roman" pitchFamily="18" charset="0"/>
                <a:cs typeface="Arial" pitchFamily="34" charset="0"/>
              </a:defRPr>
            </a:lvl5pPr>
            <a:lvl6pPr marL="2649088" indent="-240826" eaLnBrk="0" fontAlgn="base" hangingPunct="0">
              <a:spcBef>
                <a:spcPct val="0"/>
              </a:spcBef>
              <a:spcAft>
                <a:spcPct val="0"/>
              </a:spcAft>
              <a:defRPr sz="2100">
                <a:solidFill>
                  <a:schemeClr val="tx1"/>
                </a:solidFill>
                <a:latin typeface="Times New Roman" pitchFamily="18" charset="0"/>
                <a:cs typeface="Arial" pitchFamily="34" charset="0"/>
              </a:defRPr>
            </a:lvl6pPr>
            <a:lvl7pPr marL="3130739" indent="-240826" eaLnBrk="0" fontAlgn="base" hangingPunct="0">
              <a:spcBef>
                <a:spcPct val="0"/>
              </a:spcBef>
              <a:spcAft>
                <a:spcPct val="0"/>
              </a:spcAft>
              <a:defRPr sz="2100">
                <a:solidFill>
                  <a:schemeClr val="tx1"/>
                </a:solidFill>
                <a:latin typeface="Times New Roman" pitchFamily="18" charset="0"/>
                <a:cs typeface="Arial" pitchFamily="34" charset="0"/>
              </a:defRPr>
            </a:lvl7pPr>
            <a:lvl8pPr marL="3612392" indent="-240826" eaLnBrk="0" fontAlgn="base" hangingPunct="0">
              <a:spcBef>
                <a:spcPct val="0"/>
              </a:spcBef>
              <a:spcAft>
                <a:spcPct val="0"/>
              </a:spcAft>
              <a:defRPr sz="2100">
                <a:solidFill>
                  <a:schemeClr val="tx1"/>
                </a:solidFill>
                <a:latin typeface="Times New Roman" pitchFamily="18" charset="0"/>
                <a:cs typeface="Arial" pitchFamily="34" charset="0"/>
              </a:defRPr>
            </a:lvl8pPr>
            <a:lvl9pPr marL="4094044" indent="-240826" eaLnBrk="0" fontAlgn="base" hangingPunct="0">
              <a:spcBef>
                <a:spcPct val="0"/>
              </a:spcBef>
              <a:spcAft>
                <a:spcPct val="0"/>
              </a:spcAft>
              <a:defRPr sz="2100">
                <a:solidFill>
                  <a:schemeClr val="tx1"/>
                </a:solidFill>
                <a:latin typeface="Times New Roman" pitchFamily="18" charset="0"/>
                <a:cs typeface="Arial" pitchFamily="34" charset="0"/>
              </a:defRPr>
            </a:lvl9pPr>
          </a:lstStyle>
          <a:p>
            <a:fld id="{924EF9F5-5AA7-44DD-8AED-CEDF90DC9C8B}" type="slidenum">
              <a:rPr lang="en-US" sz="1300"/>
              <a:pPr/>
              <a:t>6</a:t>
            </a:fld>
            <a:endParaRPr lang="en-US" sz="13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Times New Roman" pitchFamily="18" charset="0"/>
            </a:endParaRPr>
          </a:p>
        </p:txBody>
      </p:sp>
    </p:spTree>
    <p:extLst>
      <p:ext uri="{BB962C8B-B14F-4D97-AF65-F5344CB8AC3E}">
        <p14:creationId xmlns:p14="http://schemas.microsoft.com/office/powerpoint/2010/main" val="1314029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kern="1200" smtId="4294967295"/>
            </a:defPPr>
            <a:lvl1pPr eaLnBrk="0" hangingPunct="0">
              <a:defRPr sz="3800">
                <a:solidFill>
                  <a:schemeClr val="tx1"/>
                </a:solidFill>
                <a:latin typeface="Arial"/>
              </a:defRPr>
            </a:lvl1pPr>
            <a:lvl2pPr marL="742950" indent="-285750" eaLnBrk="0" hangingPunct="0">
              <a:defRPr sz="3800">
                <a:solidFill>
                  <a:schemeClr val="tx1"/>
                </a:solidFill>
                <a:latin typeface="Arial"/>
              </a:defRPr>
            </a:lvl2pPr>
            <a:lvl3pPr marL="1143000" indent="-228600" eaLnBrk="0" hangingPunct="0">
              <a:defRPr sz="3800">
                <a:solidFill>
                  <a:schemeClr val="tx1"/>
                </a:solidFill>
                <a:latin typeface="Arial"/>
              </a:defRPr>
            </a:lvl3pPr>
            <a:lvl4pPr marL="1600200" indent="-228600" eaLnBrk="0" hangingPunct="0">
              <a:defRPr sz="3800">
                <a:solidFill>
                  <a:schemeClr val="tx1"/>
                </a:solidFill>
                <a:latin typeface="Arial"/>
              </a:defRPr>
            </a:lvl4pPr>
            <a:lvl5pPr marL="2057400" indent="-228600" eaLnBrk="0" hangingPunct="0">
              <a:defRPr sz="3800">
                <a:solidFill>
                  <a:schemeClr val="tx1"/>
                </a:solidFill>
                <a:latin typeface="Arial"/>
              </a:defRPr>
            </a:lvl5pPr>
            <a:lvl6pPr marL="2514600" indent="-228600" eaLnBrk="0" fontAlgn="base" hangingPunct="0">
              <a:spcBef>
                <a:spcPct val="0"/>
              </a:spcBef>
              <a:spcAft>
                <a:spcPct val="0"/>
              </a:spcAft>
              <a:defRPr sz="3800">
                <a:solidFill>
                  <a:schemeClr val="tx1"/>
                </a:solidFill>
                <a:latin typeface="Arial"/>
              </a:defRPr>
            </a:lvl6pPr>
            <a:lvl7pPr marL="2971800" indent="-228600" eaLnBrk="0" fontAlgn="base" hangingPunct="0">
              <a:spcBef>
                <a:spcPct val="0"/>
              </a:spcBef>
              <a:spcAft>
                <a:spcPct val="0"/>
              </a:spcAft>
              <a:defRPr sz="3800">
                <a:solidFill>
                  <a:schemeClr val="tx1"/>
                </a:solidFill>
                <a:latin typeface="Arial"/>
              </a:defRPr>
            </a:lvl7pPr>
            <a:lvl8pPr marL="3429000" indent="-228600" eaLnBrk="0" fontAlgn="base" hangingPunct="0">
              <a:spcBef>
                <a:spcPct val="0"/>
              </a:spcBef>
              <a:spcAft>
                <a:spcPct val="0"/>
              </a:spcAft>
              <a:defRPr sz="3800">
                <a:solidFill>
                  <a:schemeClr val="tx1"/>
                </a:solidFill>
                <a:latin typeface="Arial"/>
              </a:defRPr>
            </a:lvl8pPr>
            <a:lvl9pPr marL="3886200" indent="-228600" eaLnBrk="0" fontAlgn="base" hangingPunct="0">
              <a:spcBef>
                <a:spcPct val="0"/>
              </a:spcBef>
              <a:spcAft>
                <a:spcPct val="0"/>
              </a:spcAft>
              <a:defRPr sz="3800">
                <a:solidFill>
                  <a:schemeClr val="tx1"/>
                </a:solidFill>
                <a:latin typeface="Arial"/>
              </a:defRPr>
            </a:lvl9pPr>
          </a:lstStyle>
          <a:p>
            <a:pPr eaLnBrk="1" hangingPunct="1"/>
            <a:fld id="{78EE7683-CAC2-4B7F-B858-28F016B0AEB9}" type="slidenum">
              <a:rPr lang="en-US" sz="1200" smtClean="0"/>
              <a:pPr eaLnBrk="1" hangingPunct="1"/>
              <a:t>7</a:t>
            </a:fld>
            <a:endParaRPr lang="en-US" sz="1200"/>
          </a:p>
        </p:txBody>
      </p:sp>
      <p:sp>
        <p:nvSpPr>
          <p:cNvPr id="4099" name="Rectangle 2"/>
          <p:cNvSpPr>
            <a:spLocks noGrp="1" noRot="1" noChangeAspect="1" noChangeArrowheads="1" noTextEdit="1"/>
          </p:cNvSpPr>
          <p:nvPr>
            <p:ph type="sldImg"/>
          </p:nvPr>
        </p:nvSpPr>
        <p:spPr>
          <a:xfrm>
            <a:off x="1311275" y="685800"/>
            <a:ext cx="4235450" cy="3429000"/>
          </a:xfrm>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kern="1200" smtId="4294967295"/>
            </a:defPPr>
          </a:lstStyle>
          <a:p>
            <a:pPr eaLnBrk="1" hangingPunct="1"/>
            <a:endParaRPr lang="en-US" dirty="0"/>
          </a:p>
        </p:txBody>
      </p:sp>
    </p:spTree>
    <p:extLst>
      <p:ext uri="{BB962C8B-B14F-4D97-AF65-F5344CB8AC3E}">
        <p14:creationId xmlns:p14="http://schemas.microsoft.com/office/powerpoint/2010/main" val="1283362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9658351"/>
            <a:ext cx="32644080" cy="6664325"/>
          </a:xfrm>
        </p:spPr>
        <p:txBody>
          <a:bodyPr/>
          <a:lstStyle/>
          <a:p>
            <a:r>
              <a:rPr lang="en-US"/>
              <a:t>Click to edit Master title style</a:t>
            </a:r>
          </a:p>
        </p:txBody>
      </p:sp>
      <p:sp>
        <p:nvSpPr>
          <p:cNvPr id="3" name="Subtitle 2"/>
          <p:cNvSpPr>
            <a:spLocks noGrp="1"/>
          </p:cNvSpPr>
          <p:nvPr>
            <p:ph type="subTitle" idx="1"/>
          </p:nvPr>
        </p:nvSpPr>
        <p:spPr>
          <a:xfrm>
            <a:off x="5760720" y="17618075"/>
            <a:ext cx="26883360" cy="79438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0C18762-D4F4-46BD-A9F4-62286A4E56B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2F044DA-D1A6-4672-BFB6-EAA20781EEE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FFF4D7F-F2AF-47CD-B63F-13ECD0E3488B}"/>
              </a:ext>
            </a:extLst>
          </p:cNvPr>
          <p:cNvSpPr>
            <a:spLocks noGrp="1" noChangeArrowheads="1"/>
          </p:cNvSpPr>
          <p:nvPr>
            <p:ph type="sldNum" sz="quarter" idx="12"/>
          </p:nvPr>
        </p:nvSpPr>
        <p:spPr>
          <a:ln/>
        </p:spPr>
        <p:txBody>
          <a:bodyPr/>
          <a:lstStyle>
            <a:lvl1pPr>
              <a:defRPr/>
            </a:lvl1pPr>
          </a:lstStyle>
          <a:p>
            <a:pPr>
              <a:defRPr/>
            </a:pPr>
            <a:fld id="{EBD77DD8-7423-40C7-A6EA-89FCEB8A28AF}" type="slidenum">
              <a:rPr lang="en-US" altLang="en-US"/>
              <a:pPr>
                <a:defRPr/>
              </a:pPr>
              <a:t>‹#›</a:t>
            </a:fld>
            <a:endParaRPr lang="en-US" altLang="en-US"/>
          </a:p>
        </p:txBody>
      </p:sp>
    </p:spTree>
    <p:extLst>
      <p:ext uri="{BB962C8B-B14F-4D97-AF65-F5344CB8AC3E}">
        <p14:creationId xmlns:p14="http://schemas.microsoft.com/office/powerpoint/2010/main" val="3589647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3836B4D-5B7B-475B-9C66-C91BA69365D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BE6773A-7148-404E-8386-A8C3BED50A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6AF8A52-867E-4AA9-9141-BE3BD4266248}"/>
              </a:ext>
            </a:extLst>
          </p:cNvPr>
          <p:cNvSpPr>
            <a:spLocks noGrp="1" noChangeArrowheads="1"/>
          </p:cNvSpPr>
          <p:nvPr>
            <p:ph type="sldNum" sz="quarter" idx="12"/>
          </p:nvPr>
        </p:nvSpPr>
        <p:spPr>
          <a:ln/>
        </p:spPr>
        <p:txBody>
          <a:bodyPr/>
          <a:lstStyle>
            <a:lvl1pPr>
              <a:defRPr/>
            </a:lvl1pPr>
          </a:lstStyle>
          <a:p>
            <a:pPr>
              <a:defRPr/>
            </a:pPr>
            <a:fld id="{68C938C4-10CA-4C87-A899-BD6654FF3834}" type="slidenum">
              <a:rPr lang="en-US" altLang="en-US"/>
              <a:pPr>
                <a:defRPr/>
              </a:pPr>
              <a:t>‹#›</a:t>
            </a:fld>
            <a:endParaRPr lang="en-US" altLang="en-US"/>
          </a:p>
        </p:txBody>
      </p:sp>
    </p:spTree>
    <p:extLst>
      <p:ext uri="{BB962C8B-B14F-4D97-AF65-F5344CB8AC3E}">
        <p14:creationId xmlns:p14="http://schemas.microsoft.com/office/powerpoint/2010/main" val="3964669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363420" y="2763838"/>
            <a:ext cx="8161020" cy="2487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80360" y="2763838"/>
            <a:ext cx="24323040" cy="2487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CE71965-DD96-464F-8C63-02AA3D4D29A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9D16228-2EF2-4778-B227-8CC590D5A7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7BC16BC-348C-44C9-B43C-23C83E260FA7}"/>
              </a:ext>
            </a:extLst>
          </p:cNvPr>
          <p:cNvSpPr>
            <a:spLocks noGrp="1" noChangeArrowheads="1"/>
          </p:cNvSpPr>
          <p:nvPr>
            <p:ph type="sldNum" sz="quarter" idx="12"/>
          </p:nvPr>
        </p:nvSpPr>
        <p:spPr>
          <a:ln/>
        </p:spPr>
        <p:txBody>
          <a:bodyPr/>
          <a:lstStyle>
            <a:lvl1pPr>
              <a:defRPr/>
            </a:lvl1pPr>
          </a:lstStyle>
          <a:p>
            <a:pPr>
              <a:defRPr/>
            </a:pPr>
            <a:fld id="{D625ADAE-2194-49E7-949E-9B4D8E1A9B6B}" type="slidenum">
              <a:rPr lang="en-US" altLang="en-US"/>
              <a:pPr>
                <a:defRPr/>
              </a:pPr>
              <a:t>‹#›</a:t>
            </a:fld>
            <a:endParaRPr lang="en-US" altLang="en-US"/>
          </a:p>
        </p:txBody>
      </p:sp>
    </p:spTree>
    <p:extLst>
      <p:ext uri="{BB962C8B-B14F-4D97-AF65-F5344CB8AC3E}">
        <p14:creationId xmlns:p14="http://schemas.microsoft.com/office/powerpoint/2010/main" val="378351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919685" y="1244424"/>
            <a:ext cx="34565431" cy="5181600"/>
          </a:xfrm>
        </p:spPr>
        <p:txBody>
          <a:bodyPr/>
          <a:lstStyle>
            <a:defPPr>
              <a:defRPr kern="1200" smtId="4294967295"/>
            </a:defPPr>
          </a:lstStyle>
          <a:p>
            <a:r>
              <a:rPr lang="en-US"/>
              <a:t>Click to edit Master title style</a:t>
            </a:r>
          </a:p>
        </p:txBody>
      </p:sp>
      <p:sp>
        <p:nvSpPr>
          <p:cNvPr id="3" name="Text Placeholder 2"/>
          <p:cNvSpPr>
            <a:spLocks noGrp="1"/>
          </p:cNvSpPr>
          <p:nvPr>
            <p:ph type="body" sz="half" idx="1"/>
          </p:nvPr>
        </p:nvSpPr>
        <p:spPr>
          <a:xfrm>
            <a:off x="1919686" y="7253642"/>
            <a:ext cx="17216041" cy="20519496"/>
          </a:xfrm>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19269076" y="7253642"/>
            <a:ext cx="17216041" cy="20519496"/>
          </a:xfrm>
        </p:spPr>
        <p:txBody>
          <a:bodyPr/>
          <a:lstStyle>
            <a:defPPr>
              <a:defRPr kern="1200" smtId="4294967295"/>
            </a:defPPr>
          </a:lstStyle>
          <a:p>
            <a:pPr lvl="0"/>
            <a:endParaRPr lang="en-US" noProof="0"/>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4FA04B66-8F62-42BD-B0EA-2923AA341B7B}" type="slidenum">
              <a:rPr lang="en-US"/>
              <a:pPr>
                <a:defRPr/>
              </a:pPr>
              <a:t>‹#›</a:t>
            </a:fld>
            <a:endParaRPr lang="en-US"/>
          </a:p>
        </p:txBody>
      </p:sp>
    </p:spTree>
    <p:extLst>
      <p:ext uri="{BB962C8B-B14F-4D97-AF65-F5344CB8AC3E}">
        <p14:creationId xmlns:p14="http://schemas.microsoft.com/office/powerpoint/2010/main" val="11680308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6EE1BFE-BA66-434E-9886-8F58E020083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77AF72B-9CAC-4071-BA36-04220C24632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D61670D-B4AC-4EE7-9D3B-F9D5F53B36DF}"/>
              </a:ext>
            </a:extLst>
          </p:cNvPr>
          <p:cNvSpPr>
            <a:spLocks noGrp="1" noChangeArrowheads="1"/>
          </p:cNvSpPr>
          <p:nvPr>
            <p:ph type="sldNum" sz="quarter" idx="12"/>
          </p:nvPr>
        </p:nvSpPr>
        <p:spPr>
          <a:ln/>
        </p:spPr>
        <p:txBody>
          <a:bodyPr/>
          <a:lstStyle>
            <a:lvl1pPr>
              <a:defRPr/>
            </a:lvl1pPr>
          </a:lstStyle>
          <a:p>
            <a:pPr>
              <a:defRPr/>
            </a:pPr>
            <a:fld id="{E57B8889-0188-4C71-B42A-0DEAB08EEA7B}" type="slidenum">
              <a:rPr lang="en-US" altLang="en-US"/>
              <a:pPr>
                <a:defRPr/>
              </a:pPr>
              <a:t>‹#›</a:t>
            </a:fld>
            <a:endParaRPr lang="en-US" altLang="en-US"/>
          </a:p>
        </p:txBody>
      </p:sp>
    </p:spTree>
    <p:extLst>
      <p:ext uri="{BB962C8B-B14F-4D97-AF65-F5344CB8AC3E}">
        <p14:creationId xmlns:p14="http://schemas.microsoft.com/office/powerpoint/2010/main" val="3806807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19978689"/>
            <a:ext cx="32644080" cy="6173787"/>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033713" y="13177838"/>
            <a:ext cx="32644080" cy="68008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AEEC3DE-65F5-43FD-8A60-24E1C346A09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1F3267F-F27F-488B-9348-DDC42DFB87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44DE0C9-414B-4A7B-8CD4-DB18CDB993B9}"/>
              </a:ext>
            </a:extLst>
          </p:cNvPr>
          <p:cNvSpPr>
            <a:spLocks noGrp="1" noChangeArrowheads="1"/>
          </p:cNvSpPr>
          <p:nvPr>
            <p:ph type="sldNum" sz="quarter" idx="12"/>
          </p:nvPr>
        </p:nvSpPr>
        <p:spPr>
          <a:ln/>
        </p:spPr>
        <p:txBody>
          <a:bodyPr/>
          <a:lstStyle>
            <a:lvl1pPr>
              <a:defRPr/>
            </a:lvl1pPr>
          </a:lstStyle>
          <a:p>
            <a:pPr>
              <a:defRPr/>
            </a:pPr>
            <a:fld id="{AD9F6537-7002-4681-A352-CC0353A03334}" type="slidenum">
              <a:rPr lang="en-US" altLang="en-US"/>
              <a:pPr>
                <a:defRPr/>
              </a:pPr>
              <a:t>‹#›</a:t>
            </a:fld>
            <a:endParaRPr lang="en-US" altLang="en-US"/>
          </a:p>
        </p:txBody>
      </p:sp>
    </p:spTree>
    <p:extLst>
      <p:ext uri="{BB962C8B-B14F-4D97-AF65-F5344CB8AC3E}">
        <p14:creationId xmlns:p14="http://schemas.microsoft.com/office/powerpoint/2010/main" val="353194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80360" y="8982076"/>
            <a:ext cx="16242030" cy="18653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82410" y="8982076"/>
            <a:ext cx="16242030" cy="18653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DA1CDD2-354F-4C78-8D2A-1C493094154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3AED657-84C1-48FA-92BE-28130A5117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602AB89-8F4D-42B5-9E8C-8857BBE0DC41}"/>
              </a:ext>
            </a:extLst>
          </p:cNvPr>
          <p:cNvSpPr>
            <a:spLocks noGrp="1" noChangeArrowheads="1"/>
          </p:cNvSpPr>
          <p:nvPr>
            <p:ph type="sldNum" sz="quarter" idx="12"/>
          </p:nvPr>
        </p:nvSpPr>
        <p:spPr>
          <a:ln/>
        </p:spPr>
        <p:txBody>
          <a:bodyPr/>
          <a:lstStyle>
            <a:lvl1pPr>
              <a:defRPr/>
            </a:lvl1pPr>
          </a:lstStyle>
          <a:p>
            <a:pPr>
              <a:defRPr/>
            </a:pPr>
            <a:fld id="{5765D0A5-6B53-402A-82D6-E861A1E7AC0A}" type="slidenum">
              <a:rPr lang="en-US" altLang="en-US"/>
              <a:pPr>
                <a:defRPr/>
              </a:pPr>
              <a:t>‹#›</a:t>
            </a:fld>
            <a:endParaRPr lang="en-US" altLang="en-US"/>
          </a:p>
        </p:txBody>
      </p:sp>
    </p:spTree>
    <p:extLst>
      <p:ext uri="{BB962C8B-B14F-4D97-AF65-F5344CB8AC3E}">
        <p14:creationId xmlns:p14="http://schemas.microsoft.com/office/powerpoint/2010/main" val="3374239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240" y="1244600"/>
            <a:ext cx="34564320" cy="5181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20240" y="6959601"/>
            <a:ext cx="16968788" cy="29003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0" y="9859963"/>
            <a:ext cx="16968788" cy="17911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105" y="6959601"/>
            <a:ext cx="16975455" cy="29003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9509105" y="9859963"/>
            <a:ext cx="16975455" cy="17911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7435C6C-B771-44F5-A554-F8BE1B1ABBD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BE9488B-C8F3-4A0D-8F93-6619C93E76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E87F698-A5D5-4461-9E7A-1B118EF94E07}"/>
              </a:ext>
            </a:extLst>
          </p:cNvPr>
          <p:cNvSpPr>
            <a:spLocks noGrp="1" noChangeArrowheads="1"/>
          </p:cNvSpPr>
          <p:nvPr>
            <p:ph type="sldNum" sz="quarter" idx="12"/>
          </p:nvPr>
        </p:nvSpPr>
        <p:spPr>
          <a:ln/>
        </p:spPr>
        <p:txBody>
          <a:bodyPr/>
          <a:lstStyle>
            <a:lvl1pPr>
              <a:defRPr/>
            </a:lvl1pPr>
          </a:lstStyle>
          <a:p>
            <a:pPr>
              <a:defRPr/>
            </a:pPr>
            <a:fld id="{531E3625-00BE-443D-A424-2BF59C69A2B7}" type="slidenum">
              <a:rPr lang="en-US" altLang="en-US"/>
              <a:pPr>
                <a:defRPr/>
              </a:pPr>
              <a:t>‹#›</a:t>
            </a:fld>
            <a:endParaRPr lang="en-US" altLang="en-US"/>
          </a:p>
        </p:txBody>
      </p:sp>
    </p:spTree>
    <p:extLst>
      <p:ext uri="{BB962C8B-B14F-4D97-AF65-F5344CB8AC3E}">
        <p14:creationId xmlns:p14="http://schemas.microsoft.com/office/powerpoint/2010/main" val="390122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EE8DFA9-9C3A-47ED-9D75-186FFF66A9E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A1BF73F-82C3-45F1-8306-2876B80D96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8EBEF73-9BDC-453D-8D2D-399AED31737A}"/>
              </a:ext>
            </a:extLst>
          </p:cNvPr>
          <p:cNvSpPr>
            <a:spLocks noGrp="1" noChangeArrowheads="1"/>
          </p:cNvSpPr>
          <p:nvPr>
            <p:ph type="sldNum" sz="quarter" idx="12"/>
          </p:nvPr>
        </p:nvSpPr>
        <p:spPr>
          <a:ln/>
        </p:spPr>
        <p:txBody>
          <a:bodyPr/>
          <a:lstStyle>
            <a:lvl1pPr>
              <a:defRPr/>
            </a:lvl1pPr>
          </a:lstStyle>
          <a:p>
            <a:pPr>
              <a:defRPr/>
            </a:pPr>
            <a:fld id="{27DEAEE0-30EC-4C18-A274-9A76A5F444A3}" type="slidenum">
              <a:rPr lang="en-US" altLang="en-US"/>
              <a:pPr>
                <a:defRPr/>
              </a:pPr>
              <a:t>‹#›</a:t>
            </a:fld>
            <a:endParaRPr lang="en-US" altLang="en-US"/>
          </a:p>
        </p:txBody>
      </p:sp>
    </p:spTree>
    <p:extLst>
      <p:ext uri="{BB962C8B-B14F-4D97-AF65-F5344CB8AC3E}">
        <p14:creationId xmlns:p14="http://schemas.microsoft.com/office/powerpoint/2010/main" val="203480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D5B4698-ED12-4BDC-86D2-77474F11060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9189DE3-2102-40A7-BF82-A24BE9E0EF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F19ED61-C9EE-419F-A8CB-7C092EB4ED98}"/>
              </a:ext>
            </a:extLst>
          </p:cNvPr>
          <p:cNvSpPr>
            <a:spLocks noGrp="1" noChangeArrowheads="1"/>
          </p:cNvSpPr>
          <p:nvPr>
            <p:ph type="sldNum" sz="quarter" idx="12"/>
          </p:nvPr>
        </p:nvSpPr>
        <p:spPr>
          <a:ln/>
        </p:spPr>
        <p:txBody>
          <a:bodyPr/>
          <a:lstStyle>
            <a:lvl1pPr>
              <a:defRPr/>
            </a:lvl1pPr>
          </a:lstStyle>
          <a:p>
            <a:pPr>
              <a:defRPr/>
            </a:pPr>
            <a:fld id="{B9784493-0BB6-4E79-A7E4-D93EB75939E5}" type="slidenum">
              <a:rPr lang="en-US" altLang="en-US"/>
              <a:pPr>
                <a:defRPr/>
              </a:pPr>
              <a:t>‹#›</a:t>
            </a:fld>
            <a:endParaRPr lang="en-US" altLang="en-US"/>
          </a:p>
        </p:txBody>
      </p:sp>
    </p:spTree>
    <p:extLst>
      <p:ext uri="{BB962C8B-B14F-4D97-AF65-F5344CB8AC3E}">
        <p14:creationId xmlns:p14="http://schemas.microsoft.com/office/powerpoint/2010/main" val="106094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0" y="1238251"/>
            <a:ext cx="12634913" cy="526732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5015210" y="1238251"/>
            <a:ext cx="21469350" cy="265334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240" y="6505575"/>
            <a:ext cx="12634913" cy="2126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FFA536C-D147-449F-921F-8F5A8A45A34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0A648B8-C414-4A92-BD1D-E6801EE621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BC9FA10-1D83-41C3-9F2C-64A1B60F672C}"/>
              </a:ext>
            </a:extLst>
          </p:cNvPr>
          <p:cNvSpPr>
            <a:spLocks noGrp="1" noChangeArrowheads="1"/>
          </p:cNvSpPr>
          <p:nvPr>
            <p:ph type="sldNum" sz="quarter" idx="12"/>
          </p:nvPr>
        </p:nvSpPr>
        <p:spPr>
          <a:ln/>
        </p:spPr>
        <p:txBody>
          <a:bodyPr/>
          <a:lstStyle>
            <a:lvl1pPr>
              <a:defRPr/>
            </a:lvl1pPr>
          </a:lstStyle>
          <a:p>
            <a:pPr>
              <a:defRPr/>
            </a:pPr>
            <a:fld id="{EB740649-E731-4D7B-B83B-9589ECE56339}" type="slidenum">
              <a:rPr lang="en-US" altLang="en-US"/>
              <a:pPr>
                <a:defRPr/>
              </a:pPr>
              <a:t>‹#›</a:t>
            </a:fld>
            <a:endParaRPr lang="en-US" altLang="en-US"/>
          </a:p>
        </p:txBody>
      </p:sp>
    </p:spTree>
    <p:extLst>
      <p:ext uri="{BB962C8B-B14F-4D97-AF65-F5344CB8AC3E}">
        <p14:creationId xmlns:p14="http://schemas.microsoft.com/office/powerpoint/2010/main" val="203725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08" y="21763039"/>
            <a:ext cx="23042880" cy="25685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7527608" y="2778126"/>
            <a:ext cx="23042880" cy="18653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7527608" y="24331613"/>
            <a:ext cx="23042880" cy="3649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EAC585C-56CF-48A6-B933-A0286DA90AE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851C4F2-042A-4990-A49C-9E0EB872F5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3B69497-ABE8-465A-9742-42652CE05DBC}"/>
              </a:ext>
            </a:extLst>
          </p:cNvPr>
          <p:cNvSpPr>
            <a:spLocks noGrp="1" noChangeArrowheads="1"/>
          </p:cNvSpPr>
          <p:nvPr>
            <p:ph type="sldNum" sz="quarter" idx="12"/>
          </p:nvPr>
        </p:nvSpPr>
        <p:spPr>
          <a:ln/>
        </p:spPr>
        <p:txBody>
          <a:bodyPr/>
          <a:lstStyle>
            <a:lvl1pPr>
              <a:defRPr/>
            </a:lvl1pPr>
          </a:lstStyle>
          <a:p>
            <a:pPr>
              <a:defRPr/>
            </a:pPr>
            <a:fld id="{5837C2E7-F57F-4544-B056-414F3B67D5B6}" type="slidenum">
              <a:rPr lang="en-US" altLang="en-US"/>
              <a:pPr>
                <a:defRPr/>
              </a:pPr>
              <a:t>‹#›</a:t>
            </a:fld>
            <a:endParaRPr lang="en-US" altLang="en-US"/>
          </a:p>
        </p:txBody>
      </p:sp>
    </p:spTree>
    <p:extLst>
      <p:ext uri="{BB962C8B-B14F-4D97-AF65-F5344CB8AC3E}">
        <p14:creationId xmlns:p14="http://schemas.microsoft.com/office/powerpoint/2010/main" val="367519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262CB59-2F7F-4958-B1E6-ACE5EAE3C77F}"/>
              </a:ext>
            </a:extLst>
          </p:cNvPr>
          <p:cNvSpPr>
            <a:spLocks noGrp="1" noChangeArrowheads="1"/>
          </p:cNvSpPr>
          <p:nvPr>
            <p:ph type="title"/>
          </p:nvPr>
        </p:nvSpPr>
        <p:spPr bwMode="auto">
          <a:xfrm>
            <a:off x="2879725" y="2763838"/>
            <a:ext cx="326453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386654" tIns="193327" rIns="386654" bIns="193327" numCol="1" anchor="ctr" anchorCtr="0" compatLnSpc="1">
            <a:prstTxWarp prst="textNoShape">
              <a:avLst/>
            </a:prstTxWarp>
          </a:bodyPr>
          <a:lstStyle/>
          <a:p>
            <a:pPr lvl="0"/>
            <a:r>
              <a:rPr lang="en-US"/>
              <a:t>Click to edit Master title style</a:t>
            </a:r>
          </a:p>
        </p:txBody>
      </p:sp>
      <p:sp>
        <p:nvSpPr>
          <p:cNvPr id="1027" name="Rectangle 3">
            <a:extLst>
              <a:ext uri="{FF2B5EF4-FFF2-40B4-BE49-F238E27FC236}">
                <a16:creationId xmlns:a16="http://schemas.microsoft.com/office/drawing/2014/main" id="{37E6AAE1-2DE7-4664-ACCF-734D5D5825E0}"/>
              </a:ext>
            </a:extLst>
          </p:cNvPr>
          <p:cNvSpPr>
            <a:spLocks noGrp="1" noChangeArrowheads="1"/>
          </p:cNvSpPr>
          <p:nvPr>
            <p:ph type="body" idx="1"/>
          </p:nvPr>
        </p:nvSpPr>
        <p:spPr bwMode="auto">
          <a:xfrm>
            <a:off x="2879725" y="8982075"/>
            <a:ext cx="32645350" cy="1865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386654" tIns="193327" rIns="386654" bIns="19332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a:extLst>
              <a:ext uri="{FF2B5EF4-FFF2-40B4-BE49-F238E27FC236}">
                <a16:creationId xmlns:a16="http://schemas.microsoft.com/office/drawing/2014/main" id="{AF3A20F5-BC3F-4866-BCA4-068556DEA29A}"/>
              </a:ext>
            </a:extLst>
          </p:cNvPr>
          <p:cNvSpPr>
            <a:spLocks noGrp="1" noChangeArrowheads="1"/>
          </p:cNvSpPr>
          <p:nvPr>
            <p:ph type="dt" sz="half" idx="2"/>
          </p:nvPr>
        </p:nvSpPr>
        <p:spPr bwMode="auto">
          <a:xfrm>
            <a:off x="2879725" y="28325763"/>
            <a:ext cx="8001000" cy="207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386654" tIns="193327" rIns="386654" bIns="193327" numCol="1" anchor="t" anchorCtr="0" compatLnSpc="1">
            <a:prstTxWarp prst="textNoShape">
              <a:avLst/>
            </a:prstTxWarp>
          </a:bodyPr>
          <a:lstStyle>
            <a:lvl1pPr defTabSz="3867150">
              <a:defRPr sz="5900">
                <a:latin typeface="Times" charset="0"/>
                <a:ea typeface="ＭＳ Ｐゴシック" charset="0"/>
                <a:cs typeface="+mn-cs"/>
              </a:defRPr>
            </a:lvl1pPr>
          </a:lstStyle>
          <a:p>
            <a:pPr>
              <a:defRPr/>
            </a:pPr>
            <a:endParaRPr lang="en-US"/>
          </a:p>
        </p:txBody>
      </p:sp>
      <p:sp>
        <p:nvSpPr>
          <p:cNvPr id="1029" name="Rectangle 5">
            <a:extLst>
              <a:ext uri="{FF2B5EF4-FFF2-40B4-BE49-F238E27FC236}">
                <a16:creationId xmlns:a16="http://schemas.microsoft.com/office/drawing/2014/main" id="{1F0F12FC-9207-41A1-9CEA-8E79BAC85D10}"/>
              </a:ext>
            </a:extLst>
          </p:cNvPr>
          <p:cNvSpPr>
            <a:spLocks noGrp="1" noChangeArrowheads="1"/>
          </p:cNvSpPr>
          <p:nvPr>
            <p:ph type="ftr" sz="quarter" idx="3"/>
          </p:nvPr>
        </p:nvSpPr>
        <p:spPr bwMode="auto">
          <a:xfrm>
            <a:off x="13122275" y="28325763"/>
            <a:ext cx="12160250" cy="207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386654" tIns="193327" rIns="386654" bIns="193327" numCol="1" anchor="t" anchorCtr="0" compatLnSpc="1">
            <a:prstTxWarp prst="textNoShape">
              <a:avLst/>
            </a:prstTxWarp>
          </a:bodyPr>
          <a:lstStyle>
            <a:lvl1pPr algn="ctr" defTabSz="3867150">
              <a:defRPr sz="5900">
                <a:latin typeface="Times" charset="0"/>
                <a:ea typeface="ＭＳ Ｐゴシック" charset="0"/>
                <a:cs typeface="+mn-cs"/>
              </a:defRPr>
            </a:lvl1pPr>
          </a:lstStyle>
          <a:p>
            <a:pPr>
              <a:defRPr/>
            </a:pPr>
            <a:endParaRPr lang="en-US"/>
          </a:p>
        </p:txBody>
      </p:sp>
      <p:sp>
        <p:nvSpPr>
          <p:cNvPr id="1030" name="Rectangle 6">
            <a:extLst>
              <a:ext uri="{FF2B5EF4-FFF2-40B4-BE49-F238E27FC236}">
                <a16:creationId xmlns:a16="http://schemas.microsoft.com/office/drawing/2014/main" id="{16A7FDD7-2E41-4045-9871-2B97C9717F1F}"/>
              </a:ext>
            </a:extLst>
          </p:cNvPr>
          <p:cNvSpPr>
            <a:spLocks noGrp="1" noChangeArrowheads="1"/>
          </p:cNvSpPr>
          <p:nvPr>
            <p:ph type="sldNum" sz="quarter" idx="4"/>
          </p:nvPr>
        </p:nvSpPr>
        <p:spPr bwMode="auto">
          <a:xfrm>
            <a:off x="27524075" y="28325763"/>
            <a:ext cx="8001000" cy="207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386654" tIns="193327" rIns="386654" bIns="193327" numCol="1" anchor="t" anchorCtr="0" compatLnSpc="1">
            <a:prstTxWarp prst="textNoShape">
              <a:avLst/>
            </a:prstTxWarp>
          </a:bodyPr>
          <a:lstStyle>
            <a:lvl1pPr algn="r" defTabSz="3867150">
              <a:defRPr sz="5900" smtClean="0"/>
            </a:lvl1pPr>
          </a:lstStyle>
          <a:p>
            <a:pPr>
              <a:defRPr/>
            </a:pPr>
            <a:fld id="{2B53D41B-FD16-41CD-A1D5-564E475895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867150" rtl="0" eaLnBrk="0" fontAlgn="base" hangingPunct="0">
        <a:spcBef>
          <a:spcPct val="0"/>
        </a:spcBef>
        <a:spcAft>
          <a:spcPct val="0"/>
        </a:spcAft>
        <a:defRPr sz="18600">
          <a:solidFill>
            <a:schemeClr val="tx2"/>
          </a:solidFill>
          <a:latin typeface="+mj-lt"/>
          <a:ea typeface="MS PGothic" pitchFamily="34" charset="-128"/>
          <a:cs typeface="ＭＳ Ｐゴシック" charset="0"/>
        </a:defRPr>
      </a:lvl1pPr>
      <a:lvl2pPr algn="ctr" defTabSz="3867150" rtl="0" eaLnBrk="0" fontAlgn="base" hangingPunct="0">
        <a:spcBef>
          <a:spcPct val="0"/>
        </a:spcBef>
        <a:spcAft>
          <a:spcPct val="0"/>
        </a:spcAft>
        <a:defRPr sz="18600">
          <a:solidFill>
            <a:schemeClr val="tx2"/>
          </a:solidFill>
          <a:latin typeface="Times" charset="0"/>
          <a:ea typeface="MS PGothic" pitchFamily="34" charset="-128"/>
          <a:cs typeface="ＭＳ Ｐゴシック" charset="0"/>
        </a:defRPr>
      </a:lvl2pPr>
      <a:lvl3pPr algn="ctr" defTabSz="3867150" rtl="0" eaLnBrk="0" fontAlgn="base" hangingPunct="0">
        <a:spcBef>
          <a:spcPct val="0"/>
        </a:spcBef>
        <a:spcAft>
          <a:spcPct val="0"/>
        </a:spcAft>
        <a:defRPr sz="18600">
          <a:solidFill>
            <a:schemeClr val="tx2"/>
          </a:solidFill>
          <a:latin typeface="Times" charset="0"/>
          <a:ea typeface="MS PGothic" pitchFamily="34" charset="-128"/>
          <a:cs typeface="ＭＳ Ｐゴシック" charset="0"/>
        </a:defRPr>
      </a:lvl3pPr>
      <a:lvl4pPr algn="ctr" defTabSz="3867150" rtl="0" eaLnBrk="0" fontAlgn="base" hangingPunct="0">
        <a:spcBef>
          <a:spcPct val="0"/>
        </a:spcBef>
        <a:spcAft>
          <a:spcPct val="0"/>
        </a:spcAft>
        <a:defRPr sz="18600">
          <a:solidFill>
            <a:schemeClr val="tx2"/>
          </a:solidFill>
          <a:latin typeface="Times" charset="0"/>
          <a:ea typeface="MS PGothic" pitchFamily="34" charset="-128"/>
          <a:cs typeface="ＭＳ Ｐゴシック" charset="0"/>
        </a:defRPr>
      </a:lvl4pPr>
      <a:lvl5pPr algn="ctr" defTabSz="3867150" rtl="0" eaLnBrk="0" fontAlgn="base" hangingPunct="0">
        <a:spcBef>
          <a:spcPct val="0"/>
        </a:spcBef>
        <a:spcAft>
          <a:spcPct val="0"/>
        </a:spcAft>
        <a:defRPr sz="18600">
          <a:solidFill>
            <a:schemeClr val="tx2"/>
          </a:solidFill>
          <a:latin typeface="Times" charset="0"/>
          <a:ea typeface="MS PGothic" pitchFamily="34" charset="-128"/>
          <a:cs typeface="ＭＳ Ｐゴシック" charset="0"/>
        </a:defRPr>
      </a:lvl5pPr>
      <a:lvl6pPr marL="457200" algn="ctr" defTabSz="3867150" rtl="0" fontAlgn="base">
        <a:spcBef>
          <a:spcPct val="0"/>
        </a:spcBef>
        <a:spcAft>
          <a:spcPct val="0"/>
        </a:spcAft>
        <a:defRPr sz="18600">
          <a:solidFill>
            <a:schemeClr val="tx2"/>
          </a:solidFill>
          <a:latin typeface="Times" charset="0"/>
          <a:ea typeface="ＭＳ Ｐゴシック" charset="0"/>
        </a:defRPr>
      </a:lvl6pPr>
      <a:lvl7pPr marL="914400" algn="ctr" defTabSz="3867150" rtl="0" fontAlgn="base">
        <a:spcBef>
          <a:spcPct val="0"/>
        </a:spcBef>
        <a:spcAft>
          <a:spcPct val="0"/>
        </a:spcAft>
        <a:defRPr sz="18600">
          <a:solidFill>
            <a:schemeClr val="tx2"/>
          </a:solidFill>
          <a:latin typeface="Times" charset="0"/>
          <a:ea typeface="ＭＳ Ｐゴシック" charset="0"/>
        </a:defRPr>
      </a:lvl7pPr>
      <a:lvl8pPr marL="1371600" algn="ctr" defTabSz="3867150" rtl="0" fontAlgn="base">
        <a:spcBef>
          <a:spcPct val="0"/>
        </a:spcBef>
        <a:spcAft>
          <a:spcPct val="0"/>
        </a:spcAft>
        <a:defRPr sz="18600">
          <a:solidFill>
            <a:schemeClr val="tx2"/>
          </a:solidFill>
          <a:latin typeface="Times" charset="0"/>
          <a:ea typeface="ＭＳ Ｐゴシック" charset="0"/>
        </a:defRPr>
      </a:lvl8pPr>
      <a:lvl9pPr marL="1828800" algn="ctr" defTabSz="3867150" rtl="0" fontAlgn="base">
        <a:spcBef>
          <a:spcPct val="0"/>
        </a:spcBef>
        <a:spcAft>
          <a:spcPct val="0"/>
        </a:spcAft>
        <a:defRPr sz="18600">
          <a:solidFill>
            <a:schemeClr val="tx2"/>
          </a:solidFill>
          <a:latin typeface="Times" charset="0"/>
          <a:ea typeface="ＭＳ Ｐゴシック" charset="0"/>
        </a:defRPr>
      </a:lvl9pPr>
    </p:titleStyle>
    <p:bodyStyle>
      <a:lvl1pPr marL="1449388" indent="-1449388" algn="l" defTabSz="3867150" rtl="0" eaLnBrk="0" fontAlgn="base" hangingPunct="0">
        <a:spcBef>
          <a:spcPct val="20000"/>
        </a:spcBef>
        <a:spcAft>
          <a:spcPct val="0"/>
        </a:spcAft>
        <a:buChar char="•"/>
        <a:defRPr sz="13500">
          <a:solidFill>
            <a:schemeClr val="tx1"/>
          </a:solidFill>
          <a:latin typeface="+mn-lt"/>
          <a:ea typeface="MS PGothic" pitchFamily="34" charset="-128"/>
          <a:cs typeface="ＭＳ Ｐゴシック" charset="0"/>
        </a:defRPr>
      </a:lvl1pPr>
      <a:lvl2pPr marL="3141663" indent="-1208088" algn="l" defTabSz="3867150" rtl="0" eaLnBrk="0" fontAlgn="base" hangingPunct="0">
        <a:spcBef>
          <a:spcPct val="20000"/>
        </a:spcBef>
        <a:spcAft>
          <a:spcPct val="0"/>
        </a:spcAft>
        <a:buChar char="–"/>
        <a:defRPr sz="11800">
          <a:solidFill>
            <a:schemeClr val="tx1"/>
          </a:solidFill>
          <a:latin typeface="+mn-lt"/>
          <a:ea typeface="MS PGothic" pitchFamily="34" charset="-128"/>
        </a:defRPr>
      </a:lvl2pPr>
      <a:lvl3pPr marL="4833938" indent="-966788" algn="l" defTabSz="3867150" rtl="0" eaLnBrk="0" fontAlgn="base" hangingPunct="0">
        <a:spcBef>
          <a:spcPct val="20000"/>
        </a:spcBef>
        <a:spcAft>
          <a:spcPct val="0"/>
        </a:spcAft>
        <a:buChar char="•"/>
        <a:defRPr sz="10100">
          <a:solidFill>
            <a:schemeClr val="tx1"/>
          </a:solidFill>
          <a:latin typeface="+mn-lt"/>
          <a:ea typeface="MS PGothic" pitchFamily="34" charset="-128"/>
        </a:defRPr>
      </a:lvl3pPr>
      <a:lvl4pPr marL="6765925" indent="-966788" algn="l" defTabSz="3867150" rtl="0" eaLnBrk="0" fontAlgn="base" hangingPunct="0">
        <a:spcBef>
          <a:spcPct val="20000"/>
        </a:spcBef>
        <a:spcAft>
          <a:spcPct val="0"/>
        </a:spcAft>
        <a:buChar char="–"/>
        <a:defRPr sz="8500">
          <a:solidFill>
            <a:schemeClr val="tx1"/>
          </a:solidFill>
          <a:latin typeface="+mn-lt"/>
          <a:ea typeface="MS PGothic" pitchFamily="34" charset="-128"/>
        </a:defRPr>
      </a:lvl4pPr>
      <a:lvl5pPr marL="8699500" indent="-966788" algn="l" defTabSz="3867150" rtl="0" eaLnBrk="0" fontAlgn="base" hangingPunct="0">
        <a:spcBef>
          <a:spcPct val="20000"/>
        </a:spcBef>
        <a:spcAft>
          <a:spcPct val="0"/>
        </a:spcAft>
        <a:buChar char="»"/>
        <a:defRPr sz="8500">
          <a:solidFill>
            <a:schemeClr val="tx1"/>
          </a:solidFill>
          <a:latin typeface="+mn-lt"/>
          <a:ea typeface="MS PGothic" pitchFamily="34" charset="-128"/>
        </a:defRPr>
      </a:lvl5pPr>
      <a:lvl6pPr marL="9156700" indent="-966788" algn="l" defTabSz="3867150" rtl="0" fontAlgn="base">
        <a:spcBef>
          <a:spcPct val="20000"/>
        </a:spcBef>
        <a:spcAft>
          <a:spcPct val="0"/>
        </a:spcAft>
        <a:buChar char="»"/>
        <a:defRPr sz="8500">
          <a:solidFill>
            <a:schemeClr val="tx1"/>
          </a:solidFill>
          <a:latin typeface="+mn-lt"/>
          <a:ea typeface="+mn-ea"/>
        </a:defRPr>
      </a:lvl6pPr>
      <a:lvl7pPr marL="9613900" indent="-966788" algn="l" defTabSz="3867150" rtl="0" fontAlgn="base">
        <a:spcBef>
          <a:spcPct val="20000"/>
        </a:spcBef>
        <a:spcAft>
          <a:spcPct val="0"/>
        </a:spcAft>
        <a:buChar char="»"/>
        <a:defRPr sz="8500">
          <a:solidFill>
            <a:schemeClr val="tx1"/>
          </a:solidFill>
          <a:latin typeface="+mn-lt"/>
          <a:ea typeface="+mn-ea"/>
        </a:defRPr>
      </a:lvl7pPr>
      <a:lvl8pPr marL="10071100" indent="-966788" algn="l" defTabSz="3867150" rtl="0" fontAlgn="base">
        <a:spcBef>
          <a:spcPct val="20000"/>
        </a:spcBef>
        <a:spcAft>
          <a:spcPct val="0"/>
        </a:spcAft>
        <a:buChar char="»"/>
        <a:defRPr sz="8500">
          <a:solidFill>
            <a:schemeClr val="tx1"/>
          </a:solidFill>
          <a:latin typeface="+mn-lt"/>
          <a:ea typeface="+mn-ea"/>
        </a:defRPr>
      </a:lvl8pPr>
      <a:lvl9pPr marL="10528300" indent="-966788" algn="l" defTabSz="3867150" rtl="0" fontAlgn="base">
        <a:spcBef>
          <a:spcPct val="20000"/>
        </a:spcBef>
        <a:spcAft>
          <a:spcPct val="0"/>
        </a:spcAft>
        <a:buChar char="»"/>
        <a:defRPr sz="85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newpaltz.edu/ocm/style-guid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hyperlink" Target="https://osf.io/ef53g/" TargetMode="External"/><Relationship Id="rId4" Type="http://schemas.openxmlformats.org/officeDocument/2006/relationships/hyperlink" Target="https://www.youtube.com/watch?v=1RwJbhkCA58"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E2BE720-EAF6-4B86-8F6B-C27C208181E8}"/>
              </a:ext>
            </a:extLst>
          </p:cNvPr>
          <p:cNvSpPr>
            <a:spLocks noGrp="1"/>
          </p:cNvSpPr>
          <p:nvPr>
            <p:ph idx="1"/>
          </p:nvPr>
        </p:nvSpPr>
        <p:spPr>
          <a:xfrm>
            <a:off x="2879725" y="2514600"/>
            <a:ext cx="32645350" cy="25120601"/>
          </a:xfrm>
        </p:spPr>
        <p:txBody>
          <a:bodyPr/>
          <a:lstStyle/>
          <a:p>
            <a:pPr marL="0" indent="0">
              <a:buNone/>
            </a:pPr>
            <a:r>
              <a:rPr lang="en-US" sz="7000" dirty="0">
                <a:latin typeface="Cambria" panose="02040503050406030204" pitchFamily="18" charset="0"/>
                <a:ea typeface="Cambria" panose="02040503050406030204" pitchFamily="18" charset="0"/>
              </a:rPr>
              <a:t>This file is formatted so that each slide is 42” W x 34” H when printed. The zoom slider below will allow you to inspect specific parts of a slide in greater detail. </a:t>
            </a:r>
          </a:p>
          <a:p>
            <a:pPr marL="0" indent="0">
              <a:buNone/>
            </a:pPr>
            <a:endParaRPr lang="en-US" sz="7000" dirty="0">
              <a:latin typeface="Cambria" panose="02040503050406030204" pitchFamily="18" charset="0"/>
              <a:ea typeface="Cambria" panose="02040503050406030204" pitchFamily="18" charset="0"/>
            </a:endParaRPr>
          </a:p>
          <a:p>
            <a:pPr marL="0" indent="0">
              <a:buNone/>
            </a:pPr>
            <a:r>
              <a:rPr lang="en-US" sz="7000" dirty="0">
                <a:latin typeface="Cambria" panose="02040503050406030204" pitchFamily="18" charset="0"/>
                <a:ea typeface="Cambria" panose="02040503050406030204" pitchFamily="18" charset="0"/>
              </a:rPr>
              <a:t>The following slides are examples of how to format a poster’s appearance and organize its content. For other examples, see the weblinks provided at the end of the </a:t>
            </a:r>
            <a:r>
              <a:rPr lang="en-US" sz="7000" i="1" dirty="0">
                <a:latin typeface="Cambria" panose="02040503050406030204" pitchFamily="18" charset="0"/>
                <a:ea typeface="Cambria" panose="02040503050406030204" pitchFamily="18" charset="0"/>
              </a:rPr>
              <a:t>Poster Presentation Tips</a:t>
            </a:r>
            <a:r>
              <a:rPr lang="en-US" sz="7000" dirty="0">
                <a:latin typeface="Cambria" panose="02040503050406030204" pitchFamily="18" charset="0"/>
                <a:ea typeface="Cambria" panose="02040503050406030204" pitchFamily="18" charset="0"/>
              </a:rPr>
              <a:t> handout.</a:t>
            </a:r>
          </a:p>
          <a:p>
            <a:pPr marL="0" indent="0">
              <a:buNone/>
            </a:pPr>
            <a:endParaRPr lang="en-US" sz="7000" dirty="0">
              <a:latin typeface="Cambria" panose="02040503050406030204" pitchFamily="18" charset="0"/>
              <a:ea typeface="Cambria" panose="02040503050406030204" pitchFamily="18" charset="0"/>
            </a:endParaRPr>
          </a:p>
          <a:p>
            <a:pPr marL="0" indent="0">
              <a:buNone/>
            </a:pPr>
            <a:r>
              <a:rPr lang="en-US" sz="7000" dirty="0">
                <a:latin typeface="Cambria" panose="02040503050406030204" pitchFamily="18" charset="0"/>
                <a:ea typeface="Cambria" panose="02040503050406030204" pitchFamily="18" charset="0"/>
              </a:rPr>
              <a:t>The slides use the SUNY NP color palette (</a:t>
            </a:r>
            <a:r>
              <a:rPr lang="en-US" sz="7000" dirty="0">
                <a:latin typeface="Cambria" panose="02040503050406030204" pitchFamily="18" charset="0"/>
                <a:ea typeface="Cambria" panose="02040503050406030204" pitchFamily="18" charset="0"/>
                <a:hlinkClick r:id="rId2"/>
              </a:rPr>
              <a:t>https://www.newpaltz.edu/ocm/style-guide/</a:t>
            </a:r>
            <a:r>
              <a:rPr lang="en-US" sz="7000" dirty="0">
                <a:latin typeface="Cambria" panose="02040503050406030204" pitchFamily="18" charset="0"/>
                <a:ea typeface="Cambria" panose="02040503050406030204" pitchFamily="18" charset="0"/>
              </a:rPr>
              <a:t>). You can easily change any of these colors – ex, to the background, the text, the box borders. To change background colors, select Design tab and then Format Background. To change any text color or borders, click on them and then select Shape Format. You can also increase or decrease the number of columns.</a:t>
            </a:r>
          </a:p>
          <a:p>
            <a:pPr marL="0" indent="0">
              <a:buNone/>
            </a:pPr>
            <a:endParaRPr lang="en-US" sz="7000" dirty="0">
              <a:latin typeface="Cambria" panose="02040503050406030204" pitchFamily="18" charset="0"/>
              <a:ea typeface="Cambria" panose="02040503050406030204" pitchFamily="18" charset="0"/>
            </a:endParaRPr>
          </a:p>
          <a:p>
            <a:pPr marL="0" indent="0">
              <a:buNone/>
            </a:pPr>
            <a:r>
              <a:rPr lang="en-US" sz="7000" dirty="0">
                <a:latin typeface="Cambria" panose="02040503050406030204" pitchFamily="18" charset="0"/>
                <a:ea typeface="Cambria" panose="02040503050406030204" pitchFamily="18" charset="0"/>
              </a:rPr>
              <a:t>To add content, target a specific space on a slide and insert your saved picture file or new text (in </a:t>
            </a:r>
            <a:r>
              <a:rPr lang="en-US" sz="7000" i="1" dirty="0">
                <a:latin typeface="Cambria" panose="02040503050406030204" pitchFamily="18" charset="0"/>
                <a:ea typeface="Cambria" panose="02040503050406030204" pitchFamily="18" charset="0"/>
              </a:rPr>
              <a:t>shapes </a:t>
            </a:r>
            <a:r>
              <a:rPr lang="en-US" sz="7000" dirty="0">
                <a:latin typeface="Cambria" panose="02040503050406030204" pitchFamily="18" charset="0"/>
                <a:ea typeface="Cambria" panose="02040503050406030204" pitchFamily="18" charset="0"/>
              </a:rPr>
              <a:t>option). </a:t>
            </a:r>
          </a:p>
          <a:p>
            <a:pPr marL="0" indent="0">
              <a:buNone/>
            </a:pPr>
            <a:endParaRPr lang="en-US" sz="7000" dirty="0">
              <a:latin typeface="Cambria" panose="02040503050406030204" pitchFamily="18" charset="0"/>
              <a:ea typeface="Cambria" panose="02040503050406030204" pitchFamily="18" charset="0"/>
            </a:endParaRPr>
          </a:p>
          <a:p>
            <a:pPr marL="0" indent="0">
              <a:buNone/>
            </a:pPr>
            <a:r>
              <a:rPr lang="en-US" sz="7000" dirty="0">
                <a:latin typeface="Cambria" panose="02040503050406030204" pitchFamily="18" charset="0"/>
                <a:ea typeface="Cambria" panose="02040503050406030204" pitchFamily="18" charset="0"/>
              </a:rPr>
              <a:t>You can change the box sizes and locations easily. To align different boxes neatly, select the gridline &amp; guide features under the View tab. They provide lines that will help you place elements neatly, but without showing on the printed version.</a:t>
            </a:r>
          </a:p>
          <a:p>
            <a:pPr marL="0" indent="0">
              <a:buNone/>
            </a:pPr>
            <a:endParaRPr lang="en-US" sz="7000" dirty="0">
              <a:latin typeface="Cambria" panose="02040503050406030204" pitchFamily="18" charset="0"/>
              <a:ea typeface="Cambria" panose="02040503050406030204" pitchFamily="18" charset="0"/>
            </a:endParaRPr>
          </a:p>
          <a:p>
            <a:pPr marL="0" indent="0">
              <a:buNone/>
            </a:pPr>
            <a:endParaRPr lang="en-US" sz="7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6938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26A39CEA-BCC4-4B2B-8213-6FFFBFC785C9}"/>
              </a:ext>
            </a:extLst>
          </p:cNvPr>
          <p:cNvSpPr txBox="1">
            <a:spLocks noChangeArrowheads="1"/>
          </p:cNvSpPr>
          <p:nvPr/>
        </p:nvSpPr>
        <p:spPr bwMode="auto">
          <a:xfrm>
            <a:off x="6528267" y="1409700"/>
            <a:ext cx="29365575" cy="14335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r>
              <a:rPr lang="en-US" sz="8800" dirty="0">
                <a:solidFill>
                  <a:srgbClr val="F58426"/>
                </a:solidFill>
                <a:latin typeface="Times" charset="0"/>
                <a:ea typeface="ＭＳ Ｐゴシック" charset="0"/>
              </a:rPr>
              <a:t>Title</a:t>
            </a:r>
            <a:endParaRPr lang="en-US" dirty="0">
              <a:solidFill>
                <a:srgbClr val="F58426"/>
              </a:solidFill>
              <a:latin typeface="Times" charset="0"/>
              <a:ea typeface="ＭＳ Ｐゴシック" charset="0"/>
            </a:endParaRPr>
          </a:p>
        </p:txBody>
      </p:sp>
      <p:sp>
        <p:nvSpPr>
          <p:cNvPr id="2054" name="Text Box 6">
            <a:extLst>
              <a:ext uri="{FF2B5EF4-FFF2-40B4-BE49-F238E27FC236}">
                <a16:creationId xmlns:a16="http://schemas.microsoft.com/office/drawing/2014/main" id="{ED792E08-5ACE-46FD-BA6A-7792AFB4E3F6}"/>
              </a:ext>
            </a:extLst>
          </p:cNvPr>
          <p:cNvSpPr txBox="1">
            <a:spLocks noChangeArrowheads="1"/>
          </p:cNvSpPr>
          <p:nvPr/>
        </p:nvSpPr>
        <p:spPr bwMode="auto">
          <a:xfrm>
            <a:off x="6528267" y="2945008"/>
            <a:ext cx="29365575" cy="120032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Times" charset="0"/>
                <a:ea typeface="MS PGothic" pitchFamily="34" charset="-128"/>
              </a:defRPr>
            </a:lvl1pPr>
            <a:lvl2pPr marL="742950" indent="-285750">
              <a:defRPr sz="2400">
                <a:solidFill>
                  <a:schemeClr val="tx1"/>
                </a:solidFill>
                <a:latin typeface="Times" charset="0"/>
                <a:ea typeface="MS PGothic" pitchFamily="34" charset="-128"/>
              </a:defRPr>
            </a:lvl2pPr>
            <a:lvl3pPr marL="1143000" indent="-228600">
              <a:defRPr sz="2400">
                <a:solidFill>
                  <a:schemeClr val="tx1"/>
                </a:solidFill>
                <a:latin typeface="Times" charset="0"/>
                <a:ea typeface="MS PGothic" pitchFamily="34" charset="-128"/>
              </a:defRPr>
            </a:lvl3pPr>
            <a:lvl4pPr marL="1600200" indent="-228600">
              <a:defRPr sz="2400">
                <a:solidFill>
                  <a:schemeClr val="tx1"/>
                </a:solidFill>
                <a:latin typeface="Times" charset="0"/>
                <a:ea typeface="MS PGothic" pitchFamily="34" charset="-128"/>
              </a:defRPr>
            </a:lvl4pPr>
            <a:lvl5pPr marL="2057400" indent="-228600">
              <a:defRPr sz="2400">
                <a:solidFill>
                  <a:schemeClr val="tx1"/>
                </a:solidFill>
                <a:latin typeface="Times" charset="0"/>
                <a:ea typeface="MS PGothic" pitchFamily="34" charset="-128"/>
              </a:defRPr>
            </a:lvl5pPr>
            <a:lvl6pPr marL="2514600" indent="-228600" eaLnBrk="0" fontAlgn="base" hangingPunct="0">
              <a:spcBef>
                <a:spcPct val="0"/>
              </a:spcBef>
              <a:spcAft>
                <a:spcPct val="0"/>
              </a:spcAft>
              <a:defRPr sz="2400">
                <a:solidFill>
                  <a:schemeClr val="tx1"/>
                </a:solidFill>
                <a:latin typeface="Times" charset="0"/>
                <a:ea typeface="MS PGothic" pitchFamily="34" charset="-128"/>
              </a:defRPr>
            </a:lvl6pPr>
            <a:lvl7pPr marL="2971800" indent="-228600" eaLnBrk="0" fontAlgn="base" hangingPunct="0">
              <a:spcBef>
                <a:spcPct val="0"/>
              </a:spcBef>
              <a:spcAft>
                <a:spcPct val="0"/>
              </a:spcAft>
              <a:defRPr sz="2400">
                <a:solidFill>
                  <a:schemeClr val="tx1"/>
                </a:solidFill>
                <a:latin typeface="Times" charset="0"/>
                <a:ea typeface="MS PGothic" pitchFamily="34" charset="-128"/>
              </a:defRPr>
            </a:lvl7pPr>
            <a:lvl8pPr marL="3429000" indent="-228600" eaLnBrk="0" fontAlgn="base" hangingPunct="0">
              <a:spcBef>
                <a:spcPct val="0"/>
              </a:spcBef>
              <a:spcAft>
                <a:spcPct val="0"/>
              </a:spcAft>
              <a:defRPr sz="2400">
                <a:solidFill>
                  <a:schemeClr val="tx1"/>
                </a:solidFill>
                <a:latin typeface="Times" charset="0"/>
                <a:ea typeface="MS PGothic" pitchFamily="34" charset="-128"/>
              </a:defRPr>
            </a:lvl8pPr>
            <a:lvl9pPr marL="3886200" indent="-228600" eaLnBrk="0" fontAlgn="base" hangingPunct="0">
              <a:spcBef>
                <a:spcPct val="0"/>
              </a:spcBef>
              <a:spcAft>
                <a:spcPct val="0"/>
              </a:spcAft>
              <a:defRPr sz="2400">
                <a:solidFill>
                  <a:schemeClr val="tx1"/>
                </a:solidFill>
                <a:latin typeface="Times" charset="0"/>
                <a:ea typeface="MS PGothic" pitchFamily="34" charset="-128"/>
              </a:defRPr>
            </a:lvl9pPr>
          </a:lstStyle>
          <a:p>
            <a:pPr algn="ctr">
              <a:defRPr/>
            </a:pPr>
            <a:r>
              <a:rPr lang="en-US" altLang="en-US" sz="7200" dirty="0">
                <a:solidFill>
                  <a:srgbClr val="F58426"/>
                </a:solidFill>
              </a:rPr>
              <a:t>Author(s) (Faculty mentor’s name, department</a:t>
            </a:r>
            <a:r>
              <a:rPr lang="en-US" altLang="ja-JP" sz="7200" dirty="0">
                <a:solidFill>
                  <a:srgbClr val="F58426"/>
                </a:solidFill>
              </a:rPr>
              <a:t>)</a:t>
            </a:r>
            <a:endParaRPr lang="en-US" altLang="en-US" sz="7200" dirty="0">
              <a:solidFill>
                <a:srgbClr val="F58426"/>
              </a:solidFill>
            </a:endParaRPr>
          </a:p>
        </p:txBody>
      </p:sp>
      <p:sp>
        <p:nvSpPr>
          <p:cNvPr id="2055" name="Text Box 7">
            <a:extLst>
              <a:ext uri="{FF2B5EF4-FFF2-40B4-BE49-F238E27FC236}">
                <a16:creationId xmlns:a16="http://schemas.microsoft.com/office/drawing/2014/main" id="{A4507E0F-A44A-4A69-8B8A-50794C2A7573}"/>
              </a:ext>
            </a:extLst>
          </p:cNvPr>
          <p:cNvSpPr txBox="1">
            <a:spLocks noChangeArrowheads="1"/>
          </p:cNvSpPr>
          <p:nvPr/>
        </p:nvSpPr>
        <p:spPr bwMode="auto">
          <a:xfrm>
            <a:off x="2598738" y="5219700"/>
            <a:ext cx="70421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F58426"/>
                </a:solidFill>
                <a:latin typeface="Times" charset="0"/>
                <a:ea typeface="ＭＳ Ｐゴシック" charset="0"/>
              </a:rPr>
              <a:t>Introduction</a:t>
            </a:r>
            <a:endParaRPr lang="en-US" sz="3600" dirty="0">
              <a:solidFill>
                <a:srgbClr val="F58426"/>
              </a:solidFill>
              <a:latin typeface="Times" charset="0"/>
              <a:ea typeface="ＭＳ Ｐゴシック" charset="0"/>
            </a:endParaRPr>
          </a:p>
        </p:txBody>
      </p:sp>
      <p:sp>
        <p:nvSpPr>
          <p:cNvPr id="2056" name="Rectangle 8">
            <a:extLst>
              <a:ext uri="{FF2B5EF4-FFF2-40B4-BE49-F238E27FC236}">
                <a16:creationId xmlns:a16="http://schemas.microsoft.com/office/drawing/2014/main" id="{21377D2C-A7EB-4054-ABA6-238B3D36B89D}"/>
              </a:ext>
            </a:extLst>
          </p:cNvPr>
          <p:cNvSpPr>
            <a:spLocks noChangeArrowheads="1"/>
          </p:cNvSpPr>
          <p:nvPr/>
        </p:nvSpPr>
        <p:spPr bwMode="auto">
          <a:xfrm>
            <a:off x="25563513" y="4991100"/>
            <a:ext cx="10880725" cy="150876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57" name="Rectangle 9">
            <a:extLst>
              <a:ext uri="{FF2B5EF4-FFF2-40B4-BE49-F238E27FC236}">
                <a16:creationId xmlns:a16="http://schemas.microsoft.com/office/drawing/2014/main" id="{B7946A65-9DE8-4BA1-AB80-5B1AD0E523E2}"/>
              </a:ext>
            </a:extLst>
          </p:cNvPr>
          <p:cNvSpPr>
            <a:spLocks noChangeArrowheads="1"/>
          </p:cNvSpPr>
          <p:nvPr/>
        </p:nvSpPr>
        <p:spPr bwMode="auto">
          <a:xfrm>
            <a:off x="1957388" y="14198226"/>
            <a:ext cx="10563225" cy="496607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58" name="Rectangle 10">
            <a:extLst>
              <a:ext uri="{FF2B5EF4-FFF2-40B4-BE49-F238E27FC236}">
                <a16:creationId xmlns:a16="http://schemas.microsoft.com/office/drawing/2014/main" id="{6D1A7C78-03F8-47B2-AC15-044CDBF86AE5}"/>
              </a:ext>
            </a:extLst>
          </p:cNvPr>
          <p:cNvSpPr>
            <a:spLocks noChangeArrowheads="1"/>
          </p:cNvSpPr>
          <p:nvPr/>
        </p:nvSpPr>
        <p:spPr bwMode="auto">
          <a:xfrm>
            <a:off x="13641388" y="4991100"/>
            <a:ext cx="10880725" cy="243459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59" name="Text Box 11">
            <a:extLst>
              <a:ext uri="{FF2B5EF4-FFF2-40B4-BE49-F238E27FC236}">
                <a16:creationId xmlns:a16="http://schemas.microsoft.com/office/drawing/2014/main" id="{057C1B3D-9CD2-4131-8BF9-19710E21B0CA}"/>
              </a:ext>
            </a:extLst>
          </p:cNvPr>
          <p:cNvSpPr txBox="1">
            <a:spLocks noChangeArrowheads="1"/>
          </p:cNvSpPr>
          <p:nvPr/>
        </p:nvSpPr>
        <p:spPr bwMode="auto">
          <a:xfrm>
            <a:off x="2634570" y="14412913"/>
            <a:ext cx="7038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F58426"/>
                </a:solidFill>
                <a:latin typeface="Times" charset="0"/>
                <a:ea typeface="ＭＳ Ｐゴシック" charset="0"/>
              </a:rPr>
              <a:t>Research Questions</a:t>
            </a:r>
          </a:p>
        </p:txBody>
      </p:sp>
      <p:sp>
        <p:nvSpPr>
          <p:cNvPr id="2060" name="Text Box 12">
            <a:extLst>
              <a:ext uri="{FF2B5EF4-FFF2-40B4-BE49-F238E27FC236}">
                <a16:creationId xmlns:a16="http://schemas.microsoft.com/office/drawing/2014/main" id="{194500AE-940B-4BEA-95BB-EB0F741B89DD}"/>
              </a:ext>
            </a:extLst>
          </p:cNvPr>
          <p:cNvSpPr txBox="1">
            <a:spLocks noChangeArrowheads="1"/>
          </p:cNvSpPr>
          <p:nvPr/>
        </p:nvSpPr>
        <p:spPr bwMode="auto">
          <a:xfrm>
            <a:off x="2634570" y="20140657"/>
            <a:ext cx="7038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F58426"/>
                </a:solidFill>
                <a:latin typeface="Times" charset="0"/>
                <a:ea typeface="ＭＳ Ｐゴシック" charset="0"/>
              </a:rPr>
              <a:t>Materials and Methods</a:t>
            </a:r>
          </a:p>
        </p:txBody>
      </p:sp>
      <p:sp>
        <p:nvSpPr>
          <p:cNvPr id="2061" name="Rectangle 13">
            <a:extLst>
              <a:ext uri="{FF2B5EF4-FFF2-40B4-BE49-F238E27FC236}">
                <a16:creationId xmlns:a16="http://schemas.microsoft.com/office/drawing/2014/main" id="{5E0954FF-B36A-4B77-9055-B38517ED02E3}"/>
              </a:ext>
            </a:extLst>
          </p:cNvPr>
          <p:cNvSpPr>
            <a:spLocks noChangeArrowheads="1"/>
          </p:cNvSpPr>
          <p:nvPr/>
        </p:nvSpPr>
        <p:spPr bwMode="auto">
          <a:xfrm>
            <a:off x="1957388" y="20002500"/>
            <a:ext cx="10563226" cy="93345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2" name="Text Box 14">
            <a:extLst>
              <a:ext uri="{FF2B5EF4-FFF2-40B4-BE49-F238E27FC236}">
                <a16:creationId xmlns:a16="http://schemas.microsoft.com/office/drawing/2014/main" id="{CE328777-C625-41BF-BC38-ABBA36755B20}"/>
              </a:ext>
            </a:extLst>
          </p:cNvPr>
          <p:cNvSpPr txBox="1">
            <a:spLocks noChangeArrowheads="1"/>
          </p:cNvSpPr>
          <p:nvPr/>
        </p:nvSpPr>
        <p:spPr bwMode="auto">
          <a:xfrm>
            <a:off x="14168904" y="5208133"/>
            <a:ext cx="704215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F58426"/>
                </a:solidFill>
                <a:latin typeface="Times" charset="0"/>
                <a:ea typeface="ＭＳ Ｐゴシック" charset="0"/>
              </a:rPr>
              <a:t>Results</a:t>
            </a:r>
          </a:p>
        </p:txBody>
      </p:sp>
      <p:sp>
        <p:nvSpPr>
          <p:cNvPr id="2063" name="Rectangle 15">
            <a:extLst>
              <a:ext uri="{FF2B5EF4-FFF2-40B4-BE49-F238E27FC236}">
                <a16:creationId xmlns:a16="http://schemas.microsoft.com/office/drawing/2014/main" id="{1B5A013E-E975-4C80-857F-76908A83D116}"/>
              </a:ext>
            </a:extLst>
          </p:cNvPr>
          <p:cNvSpPr>
            <a:spLocks noChangeArrowheads="1"/>
          </p:cNvSpPr>
          <p:nvPr/>
        </p:nvSpPr>
        <p:spPr bwMode="auto">
          <a:xfrm>
            <a:off x="1957388" y="4991100"/>
            <a:ext cx="10563225" cy="836136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4" name="Text Box 16">
            <a:extLst>
              <a:ext uri="{FF2B5EF4-FFF2-40B4-BE49-F238E27FC236}">
                <a16:creationId xmlns:a16="http://schemas.microsoft.com/office/drawing/2014/main" id="{FFC171BE-384E-40CF-B2FC-DBBC90EB67CD}"/>
              </a:ext>
            </a:extLst>
          </p:cNvPr>
          <p:cNvSpPr txBox="1">
            <a:spLocks noChangeArrowheads="1"/>
          </p:cNvSpPr>
          <p:nvPr/>
        </p:nvSpPr>
        <p:spPr bwMode="auto">
          <a:xfrm>
            <a:off x="25895074" y="21257437"/>
            <a:ext cx="7042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dirty="0">
                <a:solidFill>
                  <a:srgbClr val="F58426"/>
                </a:solidFill>
                <a:latin typeface="Times" charset="0"/>
                <a:ea typeface="ＭＳ Ｐゴシック" charset="0"/>
              </a:rPr>
              <a:t>Selected references</a:t>
            </a:r>
          </a:p>
        </p:txBody>
      </p:sp>
      <p:sp>
        <p:nvSpPr>
          <p:cNvPr id="2065" name="Text Box 17">
            <a:extLst>
              <a:ext uri="{FF2B5EF4-FFF2-40B4-BE49-F238E27FC236}">
                <a16:creationId xmlns:a16="http://schemas.microsoft.com/office/drawing/2014/main" id="{0C81DD51-76DF-4584-A411-E8559B4FE0C0}"/>
              </a:ext>
            </a:extLst>
          </p:cNvPr>
          <p:cNvSpPr txBox="1">
            <a:spLocks noChangeArrowheads="1"/>
          </p:cNvSpPr>
          <p:nvPr/>
        </p:nvSpPr>
        <p:spPr bwMode="auto">
          <a:xfrm>
            <a:off x="25842913" y="5207419"/>
            <a:ext cx="7038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F58426"/>
                </a:solidFill>
                <a:latin typeface="Times" charset="0"/>
                <a:ea typeface="ＭＳ Ｐゴシック" charset="0"/>
              </a:rPr>
              <a:t>Discussion</a:t>
            </a:r>
          </a:p>
        </p:txBody>
      </p:sp>
      <p:sp>
        <p:nvSpPr>
          <p:cNvPr id="2067" name="Rectangle 19">
            <a:extLst>
              <a:ext uri="{FF2B5EF4-FFF2-40B4-BE49-F238E27FC236}">
                <a16:creationId xmlns:a16="http://schemas.microsoft.com/office/drawing/2014/main" id="{3461753A-473E-4AAF-A0F4-9990A8B5A64A}"/>
              </a:ext>
            </a:extLst>
          </p:cNvPr>
          <p:cNvSpPr>
            <a:spLocks noChangeArrowheads="1"/>
          </p:cNvSpPr>
          <p:nvPr/>
        </p:nvSpPr>
        <p:spPr bwMode="auto">
          <a:xfrm>
            <a:off x="25603200" y="21064582"/>
            <a:ext cx="10801350" cy="35052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8" name="Rectangle 20">
            <a:extLst>
              <a:ext uri="{FF2B5EF4-FFF2-40B4-BE49-F238E27FC236}">
                <a16:creationId xmlns:a16="http://schemas.microsoft.com/office/drawing/2014/main" id="{DBF70623-6F7C-41FC-83E1-E1FAC672B51D}"/>
              </a:ext>
            </a:extLst>
          </p:cNvPr>
          <p:cNvSpPr>
            <a:spLocks noChangeArrowheads="1"/>
          </p:cNvSpPr>
          <p:nvPr/>
        </p:nvSpPr>
        <p:spPr bwMode="auto">
          <a:xfrm>
            <a:off x="25642888" y="25631864"/>
            <a:ext cx="10880725" cy="35814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9" name="Text Box 21">
            <a:extLst>
              <a:ext uri="{FF2B5EF4-FFF2-40B4-BE49-F238E27FC236}">
                <a16:creationId xmlns:a16="http://schemas.microsoft.com/office/drawing/2014/main" id="{C23A59EB-3D88-4645-AE05-EB76E08B1E54}"/>
              </a:ext>
            </a:extLst>
          </p:cNvPr>
          <p:cNvSpPr txBox="1">
            <a:spLocks noChangeArrowheads="1"/>
          </p:cNvSpPr>
          <p:nvPr/>
        </p:nvSpPr>
        <p:spPr bwMode="auto">
          <a:xfrm>
            <a:off x="25842913" y="25693508"/>
            <a:ext cx="1032192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400">
                <a:solidFill>
                  <a:schemeClr val="tx1"/>
                </a:solidFill>
                <a:latin typeface="Times" charset="0"/>
                <a:ea typeface="MS PGothic" pitchFamily="34" charset="-128"/>
              </a:defRPr>
            </a:lvl1pPr>
            <a:lvl2pPr marL="742950" indent="-285750">
              <a:defRPr sz="2400">
                <a:solidFill>
                  <a:schemeClr val="tx1"/>
                </a:solidFill>
                <a:latin typeface="Times" charset="0"/>
                <a:ea typeface="MS PGothic" pitchFamily="34" charset="-128"/>
              </a:defRPr>
            </a:lvl2pPr>
            <a:lvl3pPr marL="1143000" indent="-228600">
              <a:defRPr sz="2400">
                <a:solidFill>
                  <a:schemeClr val="tx1"/>
                </a:solidFill>
                <a:latin typeface="Times" charset="0"/>
                <a:ea typeface="MS PGothic" pitchFamily="34" charset="-128"/>
              </a:defRPr>
            </a:lvl3pPr>
            <a:lvl4pPr marL="1600200" indent="-228600">
              <a:defRPr sz="2400">
                <a:solidFill>
                  <a:schemeClr val="tx1"/>
                </a:solidFill>
                <a:latin typeface="Times" charset="0"/>
                <a:ea typeface="MS PGothic" pitchFamily="34" charset="-128"/>
              </a:defRPr>
            </a:lvl4pPr>
            <a:lvl5pPr marL="2057400" indent="-228600">
              <a:defRPr sz="2400">
                <a:solidFill>
                  <a:schemeClr val="tx1"/>
                </a:solidFill>
                <a:latin typeface="Times" charset="0"/>
                <a:ea typeface="MS PGothic" pitchFamily="34" charset="-128"/>
              </a:defRPr>
            </a:lvl5pPr>
            <a:lvl6pPr marL="2514600" indent="-228600" eaLnBrk="0" fontAlgn="base" hangingPunct="0">
              <a:spcBef>
                <a:spcPct val="0"/>
              </a:spcBef>
              <a:spcAft>
                <a:spcPct val="0"/>
              </a:spcAft>
              <a:defRPr sz="2400">
                <a:solidFill>
                  <a:schemeClr val="tx1"/>
                </a:solidFill>
                <a:latin typeface="Times" charset="0"/>
                <a:ea typeface="MS PGothic" pitchFamily="34" charset="-128"/>
              </a:defRPr>
            </a:lvl6pPr>
            <a:lvl7pPr marL="2971800" indent="-228600" eaLnBrk="0" fontAlgn="base" hangingPunct="0">
              <a:spcBef>
                <a:spcPct val="0"/>
              </a:spcBef>
              <a:spcAft>
                <a:spcPct val="0"/>
              </a:spcAft>
              <a:defRPr sz="2400">
                <a:solidFill>
                  <a:schemeClr val="tx1"/>
                </a:solidFill>
                <a:latin typeface="Times" charset="0"/>
                <a:ea typeface="MS PGothic" pitchFamily="34" charset="-128"/>
              </a:defRPr>
            </a:lvl7pPr>
            <a:lvl8pPr marL="3429000" indent="-228600" eaLnBrk="0" fontAlgn="base" hangingPunct="0">
              <a:spcBef>
                <a:spcPct val="0"/>
              </a:spcBef>
              <a:spcAft>
                <a:spcPct val="0"/>
              </a:spcAft>
              <a:defRPr sz="2400">
                <a:solidFill>
                  <a:schemeClr val="tx1"/>
                </a:solidFill>
                <a:latin typeface="Times" charset="0"/>
                <a:ea typeface="MS PGothic" pitchFamily="34" charset="-128"/>
              </a:defRPr>
            </a:lvl8pPr>
            <a:lvl9pPr marL="3886200" indent="-228600" eaLnBrk="0" fontAlgn="base" hangingPunct="0">
              <a:spcBef>
                <a:spcPct val="0"/>
              </a:spcBef>
              <a:spcAft>
                <a:spcPct val="0"/>
              </a:spcAft>
              <a:defRPr sz="2400">
                <a:solidFill>
                  <a:schemeClr val="tx1"/>
                </a:solidFill>
                <a:latin typeface="Times" charset="0"/>
                <a:ea typeface="MS PGothic" pitchFamily="34" charset="-128"/>
              </a:defRPr>
            </a:lvl9pPr>
          </a:lstStyle>
          <a:p>
            <a:pPr>
              <a:spcBef>
                <a:spcPct val="50000"/>
              </a:spcBef>
              <a:defRPr/>
            </a:pPr>
            <a:r>
              <a:rPr lang="en-US" altLang="en-US" sz="3600" dirty="0">
                <a:solidFill>
                  <a:srgbClr val="F58426"/>
                </a:solidFill>
              </a:rPr>
              <a:t>Acknowledgements – this section should be used to recognize any sources of funding or inspiration</a:t>
            </a:r>
          </a:p>
        </p:txBody>
      </p:sp>
      <p:pic>
        <p:nvPicPr>
          <p:cNvPr id="2" name="Picture 2" descr="nplogo.pdf">
            <a:extLst>
              <a:ext uri="{FF2B5EF4-FFF2-40B4-BE49-F238E27FC236}">
                <a16:creationId xmlns:a16="http://schemas.microsoft.com/office/drawing/2014/main" id="{10FB3BC2-68A4-4594-B82D-F64DA8BABB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98688" y="2019300"/>
            <a:ext cx="6242050"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4">
            <a:extLst>
              <a:ext uri="{FF2B5EF4-FFF2-40B4-BE49-F238E27FC236}">
                <a16:creationId xmlns:a16="http://schemas.microsoft.com/office/drawing/2014/main" id="{4AF4EEDD-D3E6-4AE8-9194-E177AFAB6B36}"/>
              </a:ext>
            </a:extLst>
          </p:cNvPr>
          <p:cNvSpPr txBox="1">
            <a:spLocks noChangeArrowheads="1"/>
          </p:cNvSpPr>
          <p:nvPr/>
        </p:nvSpPr>
        <p:spPr bwMode="auto">
          <a:xfrm>
            <a:off x="1262063" y="320675"/>
            <a:ext cx="187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solidFill>
                <a:srgbClr val="003D7E"/>
              </a:solidFill>
            </a:endParaRPr>
          </a:p>
        </p:txBody>
      </p:sp>
      <p:sp>
        <p:nvSpPr>
          <p:cNvPr id="5" name="Rectangle 4">
            <a:extLst>
              <a:ext uri="{FF2B5EF4-FFF2-40B4-BE49-F238E27FC236}">
                <a16:creationId xmlns:a16="http://schemas.microsoft.com/office/drawing/2014/main" id="{C20FAD06-7F98-4D7D-9A1B-AAFAB8DA3FEE}"/>
              </a:ext>
            </a:extLst>
          </p:cNvPr>
          <p:cNvSpPr/>
          <p:nvPr/>
        </p:nvSpPr>
        <p:spPr bwMode="auto">
          <a:xfrm>
            <a:off x="304800" y="320674"/>
            <a:ext cx="37719000" cy="30448251"/>
          </a:xfrm>
          <a:prstGeom prst="rect">
            <a:avLst/>
          </a:prstGeom>
          <a:noFill/>
          <a:ln w="635000" cap="sq" cmpd="sng" algn="ctr">
            <a:solidFill>
              <a:srgbClr val="003D7E"/>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charset="0"/>
              <a:ea typeface="ＭＳ Ｐゴシック" charset="0"/>
            </a:endParaRPr>
          </a:p>
        </p:txBody>
      </p:sp>
      <p:sp>
        <p:nvSpPr>
          <p:cNvPr id="22" name="TextBox 21">
            <a:extLst>
              <a:ext uri="{FF2B5EF4-FFF2-40B4-BE49-F238E27FC236}">
                <a16:creationId xmlns:a16="http://schemas.microsoft.com/office/drawing/2014/main" id="{7B46503C-6215-4C70-86EB-A4CFE634235E}"/>
              </a:ext>
            </a:extLst>
          </p:cNvPr>
          <p:cNvSpPr txBox="1"/>
          <p:nvPr/>
        </p:nvSpPr>
        <p:spPr>
          <a:xfrm>
            <a:off x="14381163" y="7489388"/>
            <a:ext cx="9602788" cy="9787295"/>
          </a:xfrm>
          <a:prstGeom prst="rect">
            <a:avLst/>
          </a:prstGeom>
          <a:noFill/>
        </p:spPr>
        <p:txBody>
          <a:bodyPr wrap="square" rtlCol="0">
            <a:spAutoFit/>
          </a:bodyPr>
          <a:lstStyle/>
          <a:p>
            <a:r>
              <a:rPr lang="en-US" sz="4200" dirty="0"/>
              <a:t>Dude, check out my cool poster. It has a NP blue borders with a white background. </a:t>
            </a:r>
          </a:p>
          <a:p>
            <a:endParaRPr lang="en-US" sz="4200" dirty="0"/>
          </a:p>
          <a:p>
            <a:r>
              <a:rPr lang="en-US" sz="4200" dirty="0"/>
              <a:t>Want to change the background color? Go to Design </a:t>
            </a:r>
            <a:r>
              <a:rPr lang="en-US" sz="4200" dirty="0">
                <a:sym typeface="Wingdings" panose="05000000000000000000" pitchFamily="2" charset="2"/>
              </a:rPr>
              <a:t> Format Background.</a:t>
            </a:r>
            <a:r>
              <a:rPr lang="en-US" sz="4200" dirty="0"/>
              <a:t> </a:t>
            </a:r>
          </a:p>
          <a:p>
            <a:endParaRPr lang="en-US" sz="4200" dirty="0"/>
          </a:p>
          <a:p>
            <a:r>
              <a:rPr lang="en-US" sz="4200" dirty="0"/>
              <a:t>Want to change the border’s size or color? Just on it. and adjust the line’s weight – currently 50-point size – via </a:t>
            </a:r>
            <a:r>
              <a:rPr lang="en-US" sz="4200" i="1" dirty="0"/>
              <a:t>Shape Format</a:t>
            </a:r>
            <a:r>
              <a:rPr lang="en-US" sz="4200" dirty="0"/>
              <a:t>  / </a:t>
            </a:r>
            <a:r>
              <a:rPr lang="en-US" sz="4200" i="1" dirty="0"/>
              <a:t>Shape Outline</a:t>
            </a:r>
            <a:r>
              <a:rPr lang="en-US" sz="4200" dirty="0"/>
              <a:t> / </a:t>
            </a:r>
            <a:r>
              <a:rPr lang="en-US" sz="4200" i="1" dirty="0"/>
              <a:t>Weight</a:t>
            </a:r>
            <a:r>
              <a:rPr lang="en-US" sz="4200" dirty="0"/>
              <a:t> / </a:t>
            </a:r>
            <a:r>
              <a:rPr lang="en-US" sz="4200" i="1" dirty="0"/>
              <a:t>More Lines</a:t>
            </a:r>
            <a:r>
              <a:rPr lang="en-US" sz="4200" dirty="0"/>
              <a:t>. You can also change the color there.</a:t>
            </a:r>
          </a:p>
          <a:p>
            <a:endParaRPr lang="en-US" sz="4200" dirty="0"/>
          </a:p>
          <a:p>
            <a:r>
              <a:rPr lang="en-US" sz="4200" dirty="0"/>
              <a:t>You can also move the boxes around, thicken their borders, or remove them, etc. See the following templates, for example. </a:t>
            </a:r>
          </a:p>
        </p:txBody>
      </p:sp>
    </p:spTree>
    <p:extLst>
      <p:ext uri="{BB962C8B-B14F-4D97-AF65-F5344CB8AC3E}">
        <p14:creationId xmlns:p14="http://schemas.microsoft.com/office/powerpoint/2010/main" val="950018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26A39CEA-BCC4-4B2B-8213-6FFFBFC785C9}"/>
              </a:ext>
            </a:extLst>
          </p:cNvPr>
          <p:cNvSpPr txBox="1">
            <a:spLocks noChangeArrowheads="1"/>
          </p:cNvSpPr>
          <p:nvPr/>
        </p:nvSpPr>
        <p:spPr bwMode="auto">
          <a:xfrm>
            <a:off x="6528267" y="1409700"/>
            <a:ext cx="29365575" cy="14335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r>
              <a:rPr lang="en-US" sz="8800" dirty="0">
                <a:solidFill>
                  <a:srgbClr val="003D7E"/>
                </a:solidFill>
                <a:latin typeface="Times" charset="0"/>
                <a:ea typeface="ＭＳ Ｐゴシック" charset="0"/>
              </a:rPr>
              <a:t>Title</a:t>
            </a:r>
            <a:endParaRPr lang="en-US" dirty="0">
              <a:solidFill>
                <a:srgbClr val="003D7E"/>
              </a:solidFill>
              <a:latin typeface="Times" charset="0"/>
              <a:ea typeface="ＭＳ Ｐゴシック" charset="0"/>
            </a:endParaRPr>
          </a:p>
        </p:txBody>
      </p:sp>
      <p:sp>
        <p:nvSpPr>
          <p:cNvPr id="2054" name="Text Box 6">
            <a:extLst>
              <a:ext uri="{FF2B5EF4-FFF2-40B4-BE49-F238E27FC236}">
                <a16:creationId xmlns:a16="http://schemas.microsoft.com/office/drawing/2014/main" id="{ED792E08-5ACE-46FD-BA6A-7792AFB4E3F6}"/>
              </a:ext>
            </a:extLst>
          </p:cNvPr>
          <p:cNvSpPr txBox="1">
            <a:spLocks noChangeArrowheads="1"/>
          </p:cNvSpPr>
          <p:nvPr/>
        </p:nvSpPr>
        <p:spPr bwMode="auto">
          <a:xfrm>
            <a:off x="6528267" y="2945008"/>
            <a:ext cx="29365575" cy="120032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Times" charset="0"/>
                <a:ea typeface="MS PGothic" pitchFamily="34" charset="-128"/>
              </a:defRPr>
            </a:lvl1pPr>
            <a:lvl2pPr marL="742950" indent="-285750">
              <a:defRPr sz="2400">
                <a:solidFill>
                  <a:schemeClr val="tx1"/>
                </a:solidFill>
                <a:latin typeface="Times" charset="0"/>
                <a:ea typeface="MS PGothic" pitchFamily="34" charset="-128"/>
              </a:defRPr>
            </a:lvl2pPr>
            <a:lvl3pPr marL="1143000" indent="-228600">
              <a:defRPr sz="2400">
                <a:solidFill>
                  <a:schemeClr val="tx1"/>
                </a:solidFill>
                <a:latin typeface="Times" charset="0"/>
                <a:ea typeface="MS PGothic" pitchFamily="34" charset="-128"/>
              </a:defRPr>
            </a:lvl3pPr>
            <a:lvl4pPr marL="1600200" indent="-228600">
              <a:defRPr sz="2400">
                <a:solidFill>
                  <a:schemeClr val="tx1"/>
                </a:solidFill>
                <a:latin typeface="Times" charset="0"/>
                <a:ea typeface="MS PGothic" pitchFamily="34" charset="-128"/>
              </a:defRPr>
            </a:lvl4pPr>
            <a:lvl5pPr marL="2057400" indent="-228600">
              <a:defRPr sz="2400">
                <a:solidFill>
                  <a:schemeClr val="tx1"/>
                </a:solidFill>
                <a:latin typeface="Times" charset="0"/>
                <a:ea typeface="MS PGothic" pitchFamily="34" charset="-128"/>
              </a:defRPr>
            </a:lvl5pPr>
            <a:lvl6pPr marL="2514600" indent="-228600" eaLnBrk="0" fontAlgn="base" hangingPunct="0">
              <a:spcBef>
                <a:spcPct val="0"/>
              </a:spcBef>
              <a:spcAft>
                <a:spcPct val="0"/>
              </a:spcAft>
              <a:defRPr sz="2400">
                <a:solidFill>
                  <a:schemeClr val="tx1"/>
                </a:solidFill>
                <a:latin typeface="Times" charset="0"/>
                <a:ea typeface="MS PGothic" pitchFamily="34" charset="-128"/>
              </a:defRPr>
            </a:lvl6pPr>
            <a:lvl7pPr marL="2971800" indent="-228600" eaLnBrk="0" fontAlgn="base" hangingPunct="0">
              <a:spcBef>
                <a:spcPct val="0"/>
              </a:spcBef>
              <a:spcAft>
                <a:spcPct val="0"/>
              </a:spcAft>
              <a:defRPr sz="2400">
                <a:solidFill>
                  <a:schemeClr val="tx1"/>
                </a:solidFill>
                <a:latin typeface="Times" charset="0"/>
                <a:ea typeface="MS PGothic" pitchFamily="34" charset="-128"/>
              </a:defRPr>
            </a:lvl7pPr>
            <a:lvl8pPr marL="3429000" indent="-228600" eaLnBrk="0" fontAlgn="base" hangingPunct="0">
              <a:spcBef>
                <a:spcPct val="0"/>
              </a:spcBef>
              <a:spcAft>
                <a:spcPct val="0"/>
              </a:spcAft>
              <a:defRPr sz="2400">
                <a:solidFill>
                  <a:schemeClr val="tx1"/>
                </a:solidFill>
                <a:latin typeface="Times" charset="0"/>
                <a:ea typeface="MS PGothic" pitchFamily="34" charset="-128"/>
              </a:defRPr>
            </a:lvl8pPr>
            <a:lvl9pPr marL="3886200" indent="-228600" eaLnBrk="0" fontAlgn="base" hangingPunct="0">
              <a:spcBef>
                <a:spcPct val="0"/>
              </a:spcBef>
              <a:spcAft>
                <a:spcPct val="0"/>
              </a:spcAft>
              <a:defRPr sz="2400">
                <a:solidFill>
                  <a:schemeClr val="tx1"/>
                </a:solidFill>
                <a:latin typeface="Times" charset="0"/>
                <a:ea typeface="MS PGothic" pitchFamily="34" charset="-128"/>
              </a:defRPr>
            </a:lvl9pPr>
          </a:lstStyle>
          <a:p>
            <a:pPr algn="ctr">
              <a:defRPr/>
            </a:pPr>
            <a:r>
              <a:rPr lang="en-US" altLang="en-US" sz="7200" dirty="0">
                <a:solidFill>
                  <a:srgbClr val="003D7E"/>
                </a:solidFill>
              </a:rPr>
              <a:t>Author(s) (Faculty mentor’s name, department</a:t>
            </a:r>
            <a:r>
              <a:rPr lang="en-US" altLang="ja-JP" sz="7200" dirty="0">
                <a:solidFill>
                  <a:srgbClr val="003D7E"/>
                </a:solidFill>
              </a:rPr>
              <a:t>)</a:t>
            </a:r>
            <a:endParaRPr lang="en-US" altLang="en-US" sz="7200" dirty="0">
              <a:solidFill>
                <a:srgbClr val="003D7E"/>
              </a:solidFill>
            </a:endParaRPr>
          </a:p>
        </p:txBody>
      </p:sp>
      <p:sp>
        <p:nvSpPr>
          <p:cNvPr id="2055" name="Text Box 7">
            <a:extLst>
              <a:ext uri="{FF2B5EF4-FFF2-40B4-BE49-F238E27FC236}">
                <a16:creationId xmlns:a16="http://schemas.microsoft.com/office/drawing/2014/main" id="{A4507E0F-A44A-4A69-8B8A-50794C2A7573}"/>
              </a:ext>
            </a:extLst>
          </p:cNvPr>
          <p:cNvSpPr txBox="1">
            <a:spLocks noChangeArrowheads="1"/>
          </p:cNvSpPr>
          <p:nvPr/>
        </p:nvSpPr>
        <p:spPr bwMode="auto">
          <a:xfrm>
            <a:off x="2598738" y="5219700"/>
            <a:ext cx="70421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003D7E"/>
                </a:solidFill>
                <a:latin typeface="Times" charset="0"/>
                <a:ea typeface="ＭＳ Ｐゴシック" charset="0"/>
              </a:rPr>
              <a:t>Introduction</a:t>
            </a:r>
            <a:endParaRPr lang="en-US" sz="3600" dirty="0">
              <a:solidFill>
                <a:srgbClr val="003D7E"/>
              </a:solidFill>
              <a:latin typeface="Times" charset="0"/>
              <a:ea typeface="ＭＳ Ｐゴシック" charset="0"/>
            </a:endParaRPr>
          </a:p>
        </p:txBody>
      </p:sp>
      <p:sp>
        <p:nvSpPr>
          <p:cNvPr id="2056" name="Rectangle 8">
            <a:extLst>
              <a:ext uri="{FF2B5EF4-FFF2-40B4-BE49-F238E27FC236}">
                <a16:creationId xmlns:a16="http://schemas.microsoft.com/office/drawing/2014/main" id="{21377D2C-A7EB-4054-ABA6-238B3D36B89D}"/>
              </a:ext>
            </a:extLst>
          </p:cNvPr>
          <p:cNvSpPr>
            <a:spLocks noChangeArrowheads="1"/>
          </p:cNvSpPr>
          <p:nvPr/>
        </p:nvSpPr>
        <p:spPr bwMode="auto">
          <a:xfrm>
            <a:off x="25563513" y="4991100"/>
            <a:ext cx="10880725" cy="150876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57" name="Rectangle 9">
            <a:extLst>
              <a:ext uri="{FF2B5EF4-FFF2-40B4-BE49-F238E27FC236}">
                <a16:creationId xmlns:a16="http://schemas.microsoft.com/office/drawing/2014/main" id="{B7946A65-9DE8-4BA1-AB80-5B1AD0E523E2}"/>
              </a:ext>
            </a:extLst>
          </p:cNvPr>
          <p:cNvSpPr>
            <a:spLocks noChangeArrowheads="1"/>
          </p:cNvSpPr>
          <p:nvPr/>
        </p:nvSpPr>
        <p:spPr bwMode="auto">
          <a:xfrm>
            <a:off x="1957388" y="14198226"/>
            <a:ext cx="10563225" cy="496607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58" name="Rectangle 10">
            <a:extLst>
              <a:ext uri="{FF2B5EF4-FFF2-40B4-BE49-F238E27FC236}">
                <a16:creationId xmlns:a16="http://schemas.microsoft.com/office/drawing/2014/main" id="{6D1A7C78-03F8-47B2-AC15-044CDBF86AE5}"/>
              </a:ext>
            </a:extLst>
          </p:cNvPr>
          <p:cNvSpPr>
            <a:spLocks noChangeArrowheads="1"/>
          </p:cNvSpPr>
          <p:nvPr/>
        </p:nvSpPr>
        <p:spPr bwMode="auto">
          <a:xfrm>
            <a:off x="13641388" y="4991100"/>
            <a:ext cx="10880725" cy="243459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59" name="Text Box 11">
            <a:extLst>
              <a:ext uri="{FF2B5EF4-FFF2-40B4-BE49-F238E27FC236}">
                <a16:creationId xmlns:a16="http://schemas.microsoft.com/office/drawing/2014/main" id="{057C1B3D-9CD2-4131-8BF9-19710E21B0CA}"/>
              </a:ext>
            </a:extLst>
          </p:cNvPr>
          <p:cNvSpPr txBox="1">
            <a:spLocks noChangeArrowheads="1"/>
          </p:cNvSpPr>
          <p:nvPr/>
        </p:nvSpPr>
        <p:spPr bwMode="auto">
          <a:xfrm>
            <a:off x="2634570" y="14412913"/>
            <a:ext cx="7038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003D7E"/>
                </a:solidFill>
                <a:latin typeface="Times" charset="0"/>
                <a:ea typeface="ＭＳ Ｐゴシック" charset="0"/>
              </a:rPr>
              <a:t>Research Questions</a:t>
            </a:r>
          </a:p>
        </p:txBody>
      </p:sp>
      <p:sp>
        <p:nvSpPr>
          <p:cNvPr id="2060" name="Text Box 12">
            <a:extLst>
              <a:ext uri="{FF2B5EF4-FFF2-40B4-BE49-F238E27FC236}">
                <a16:creationId xmlns:a16="http://schemas.microsoft.com/office/drawing/2014/main" id="{194500AE-940B-4BEA-95BB-EB0F741B89DD}"/>
              </a:ext>
            </a:extLst>
          </p:cNvPr>
          <p:cNvSpPr txBox="1">
            <a:spLocks noChangeArrowheads="1"/>
          </p:cNvSpPr>
          <p:nvPr/>
        </p:nvSpPr>
        <p:spPr bwMode="auto">
          <a:xfrm>
            <a:off x="2634570" y="20140657"/>
            <a:ext cx="7038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003D7E"/>
                </a:solidFill>
                <a:latin typeface="Times" charset="0"/>
                <a:ea typeface="ＭＳ Ｐゴシック" charset="0"/>
              </a:rPr>
              <a:t>Materials and Methods</a:t>
            </a:r>
          </a:p>
        </p:txBody>
      </p:sp>
      <p:sp>
        <p:nvSpPr>
          <p:cNvPr id="2061" name="Rectangle 13">
            <a:extLst>
              <a:ext uri="{FF2B5EF4-FFF2-40B4-BE49-F238E27FC236}">
                <a16:creationId xmlns:a16="http://schemas.microsoft.com/office/drawing/2014/main" id="{5E0954FF-B36A-4B77-9055-B38517ED02E3}"/>
              </a:ext>
            </a:extLst>
          </p:cNvPr>
          <p:cNvSpPr>
            <a:spLocks noChangeArrowheads="1"/>
          </p:cNvSpPr>
          <p:nvPr/>
        </p:nvSpPr>
        <p:spPr bwMode="auto">
          <a:xfrm>
            <a:off x="1957388" y="20002500"/>
            <a:ext cx="10563226" cy="93345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2" name="Text Box 14">
            <a:extLst>
              <a:ext uri="{FF2B5EF4-FFF2-40B4-BE49-F238E27FC236}">
                <a16:creationId xmlns:a16="http://schemas.microsoft.com/office/drawing/2014/main" id="{CE328777-C625-41BF-BC38-ABBA36755B20}"/>
              </a:ext>
            </a:extLst>
          </p:cNvPr>
          <p:cNvSpPr txBox="1">
            <a:spLocks noChangeArrowheads="1"/>
          </p:cNvSpPr>
          <p:nvPr/>
        </p:nvSpPr>
        <p:spPr bwMode="auto">
          <a:xfrm>
            <a:off x="14168904" y="5208133"/>
            <a:ext cx="704215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003D7E"/>
                </a:solidFill>
                <a:latin typeface="Times" charset="0"/>
                <a:ea typeface="ＭＳ Ｐゴシック" charset="0"/>
              </a:rPr>
              <a:t>Results</a:t>
            </a:r>
          </a:p>
        </p:txBody>
      </p:sp>
      <p:sp>
        <p:nvSpPr>
          <p:cNvPr id="2063" name="Rectangle 15">
            <a:extLst>
              <a:ext uri="{FF2B5EF4-FFF2-40B4-BE49-F238E27FC236}">
                <a16:creationId xmlns:a16="http://schemas.microsoft.com/office/drawing/2014/main" id="{1B5A013E-E975-4C80-857F-76908A83D116}"/>
              </a:ext>
            </a:extLst>
          </p:cNvPr>
          <p:cNvSpPr>
            <a:spLocks noChangeArrowheads="1"/>
          </p:cNvSpPr>
          <p:nvPr/>
        </p:nvSpPr>
        <p:spPr bwMode="auto">
          <a:xfrm>
            <a:off x="1957388" y="4991100"/>
            <a:ext cx="10563225" cy="836136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4" name="Text Box 16">
            <a:extLst>
              <a:ext uri="{FF2B5EF4-FFF2-40B4-BE49-F238E27FC236}">
                <a16:creationId xmlns:a16="http://schemas.microsoft.com/office/drawing/2014/main" id="{FFC171BE-384E-40CF-B2FC-DBBC90EB67CD}"/>
              </a:ext>
            </a:extLst>
          </p:cNvPr>
          <p:cNvSpPr txBox="1">
            <a:spLocks noChangeArrowheads="1"/>
          </p:cNvSpPr>
          <p:nvPr/>
        </p:nvSpPr>
        <p:spPr bwMode="auto">
          <a:xfrm>
            <a:off x="25895074" y="21257437"/>
            <a:ext cx="7042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dirty="0">
                <a:solidFill>
                  <a:srgbClr val="003D7E"/>
                </a:solidFill>
                <a:latin typeface="Times" charset="0"/>
                <a:ea typeface="ＭＳ Ｐゴシック" charset="0"/>
              </a:rPr>
              <a:t>Selected references</a:t>
            </a:r>
          </a:p>
        </p:txBody>
      </p:sp>
      <p:sp>
        <p:nvSpPr>
          <p:cNvPr id="2065" name="Text Box 17">
            <a:extLst>
              <a:ext uri="{FF2B5EF4-FFF2-40B4-BE49-F238E27FC236}">
                <a16:creationId xmlns:a16="http://schemas.microsoft.com/office/drawing/2014/main" id="{0C81DD51-76DF-4584-A411-E8559B4FE0C0}"/>
              </a:ext>
            </a:extLst>
          </p:cNvPr>
          <p:cNvSpPr txBox="1">
            <a:spLocks noChangeArrowheads="1"/>
          </p:cNvSpPr>
          <p:nvPr/>
        </p:nvSpPr>
        <p:spPr bwMode="auto">
          <a:xfrm>
            <a:off x="25842913" y="5207419"/>
            <a:ext cx="7038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003D7E"/>
                </a:solidFill>
                <a:latin typeface="Times" charset="0"/>
                <a:ea typeface="ＭＳ Ｐゴシック" charset="0"/>
              </a:rPr>
              <a:t>Discussion</a:t>
            </a:r>
          </a:p>
        </p:txBody>
      </p:sp>
      <p:sp>
        <p:nvSpPr>
          <p:cNvPr id="2067" name="Rectangle 19">
            <a:extLst>
              <a:ext uri="{FF2B5EF4-FFF2-40B4-BE49-F238E27FC236}">
                <a16:creationId xmlns:a16="http://schemas.microsoft.com/office/drawing/2014/main" id="{3461753A-473E-4AAF-A0F4-9990A8B5A64A}"/>
              </a:ext>
            </a:extLst>
          </p:cNvPr>
          <p:cNvSpPr>
            <a:spLocks noChangeArrowheads="1"/>
          </p:cNvSpPr>
          <p:nvPr/>
        </p:nvSpPr>
        <p:spPr bwMode="auto">
          <a:xfrm>
            <a:off x="25603200" y="21064582"/>
            <a:ext cx="10801350" cy="35052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8" name="Rectangle 20">
            <a:extLst>
              <a:ext uri="{FF2B5EF4-FFF2-40B4-BE49-F238E27FC236}">
                <a16:creationId xmlns:a16="http://schemas.microsoft.com/office/drawing/2014/main" id="{DBF70623-6F7C-41FC-83E1-E1FAC672B51D}"/>
              </a:ext>
            </a:extLst>
          </p:cNvPr>
          <p:cNvSpPr>
            <a:spLocks noChangeArrowheads="1"/>
          </p:cNvSpPr>
          <p:nvPr/>
        </p:nvSpPr>
        <p:spPr bwMode="auto">
          <a:xfrm>
            <a:off x="25642888" y="25631864"/>
            <a:ext cx="10880725" cy="35814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9" name="Text Box 21">
            <a:extLst>
              <a:ext uri="{FF2B5EF4-FFF2-40B4-BE49-F238E27FC236}">
                <a16:creationId xmlns:a16="http://schemas.microsoft.com/office/drawing/2014/main" id="{C23A59EB-3D88-4645-AE05-EB76E08B1E54}"/>
              </a:ext>
            </a:extLst>
          </p:cNvPr>
          <p:cNvSpPr txBox="1">
            <a:spLocks noChangeArrowheads="1"/>
          </p:cNvSpPr>
          <p:nvPr/>
        </p:nvSpPr>
        <p:spPr bwMode="auto">
          <a:xfrm>
            <a:off x="25842913" y="25693508"/>
            <a:ext cx="1032192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400">
                <a:solidFill>
                  <a:schemeClr val="tx1"/>
                </a:solidFill>
                <a:latin typeface="Times" charset="0"/>
                <a:ea typeface="MS PGothic" pitchFamily="34" charset="-128"/>
              </a:defRPr>
            </a:lvl1pPr>
            <a:lvl2pPr marL="742950" indent="-285750">
              <a:defRPr sz="2400">
                <a:solidFill>
                  <a:schemeClr val="tx1"/>
                </a:solidFill>
                <a:latin typeface="Times" charset="0"/>
                <a:ea typeface="MS PGothic" pitchFamily="34" charset="-128"/>
              </a:defRPr>
            </a:lvl2pPr>
            <a:lvl3pPr marL="1143000" indent="-228600">
              <a:defRPr sz="2400">
                <a:solidFill>
                  <a:schemeClr val="tx1"/>
                </a:solidFill>
                <a:latin typeface="Times" charset="0"/>
                <a:ea typeface="MS PGothic" pitchFamily="34" charset="-128"/>
              </a:defRPr>
            </a:lvl3pPr>
            <a:lvl4pPr marL="1600200" indent="-228600">
              <a:defRPr sz="2400">
                <a:solidFill>
                  <a:schemeClr val="tx1"/>
                </a:solidFill>
                <a:latin typeface="Times" charset="0"/>
                <a:ea typeface="MS PGothic" pitchFamily="34" charset="-128"/>
              </a:defRPr>
            </a:lvl4pPr>
            <a:lvl5pPr marL="2057400" indent="-228600">
              <a:defRPr sz="2400">
                <a:solidFill>
                  <a:schemeClr val="tx1"/>
                </a:solidFill>
                <a:latin typeface="Times" charset="0"/>
                <a:ea typeface="MS PGothic" pitchFamily="34" charset="-128"/>
              </a:defRPr>
            </a:lvl5pPr>
            <a:lvl6pPr marL="2514600" indent="-228600" eaLnBrk="0" fontAlgn="base" hangingPunct="0">
              <a:spcBef>
                <a:spcPct val="0"/>
              </a:spcBef>
              <a:spcAft>
                <a:spcPct val="0"/>
              </a:spcAft>
              <a:defRPr sz="2400">
                <a:solidFill>
                  <a:schemeClr val="tx1"/>
                </a:solidFill>
                <a:latin typeface="Times" charset="0"/>
                <a:ea typeface="MS PGothic" pitchFamily="34" charset="-128"/>
              </a:defRPr>
            </a:lvl6pPr>
            <a:lvl7pPr marL="2971800" indent="-228600" eaLnBrk="0" fontAlgn="base" hangingPunct="0">
              <a:spcBef>
                <a:spcPct val="0"/>
              </a:spcBef>
              <a:spcAft>
                <a:spcPct val="0"/>
              </a:spcAft>
              <a:defRPr sz="2400">
                <a:solidFill>
                  <a:schemeClr val="tx1"/>
                </a:solidFill>
                <a:latin typeface="Times" charset="0"/>
                <a:ea typeface="MS PGothic" pitchFamily="34" charset="-128"/>
              </a:defRPr>
            </a:lvl7pPr>
            <a:lvl8pPr marL="3429000" indent="-228600" eaLnBrk="0" fontAlgn="base" hangingPunct="0">
              <a:spcBef>
                <a:spcPct val="0"/>
              </a:spcBef>
              <a:spcAft>
                <a:spcPct val="0"/>
              </a:spcAft>
              <a:defRPr sz="2400">
                <a:solidFill>
                  <a:schemeClr val="tx1"/>
                </a:solidFill>
                <a:latin typeface="Times" charset="0"/>
                <a:ea typeface="MS PGothic" pitchFamily="34" charset="-128"/>
              </a:defRPr>
            </a:lvl8pPr>
            <a:lvl9pPr marL="3886200" indent="-228600" eaLnBrk="0" fontAlgn="base" hangingPunct="0">
              <a:spcBef>
                <a:spcPct val="0"/>
              </a:spcBef>
              <a:spcAft>
                <a:spcPct val="0"/>
              </a:spcAft>
              <a:defRPr sz="2400">
                <a:solidFill>
                  <a:schemeClr val="tx1"/>
                </a:solidFill>
                <a:latin typeface="Times" charset="0"/>
                <a:ea typeface="MS PGothic" pitchFamily="34" charset="-128"/>
              </a:defRPr>
            </a:lvl9pPr>
          </a:lstStyle>
          <a:p>
            <a:pPr>
              <a:spcBef>
                <a:spcPct val="50000"/>
              </a:spcBef>
              <a:defRPr/>
            </a:pPr>
            <a:r>
              <a:rPr lang="en-US" altLang="en-US" sz="3600" dirty="0">
                <a:solidFill>
                  <a:srgbClr val="003D7E"/>
                </a:solidFill>
              </a:rPr>
              <a:t>Acknowledgements – this section should be used to recognize any sources of funding or inspiration</a:t>
            </a:r>
          </a:p>
        </p:txBody>
      </p:sp>
      <p:pic>
        <p:nvPicPr>
          <p:cNvPr id="2" name="Picture 2" descr="nplogo.pdf">
            <a:extLst>
              <a:ext uri="{FF2B5EF4-FFF2-40B4-BE49-F238E27FC236}">
                <a16:creationId xmlns:a16="http://schemas.microsoft.com/office/drawing/2014/main" id="{10FB3BC2-68A4-4594-B82D-F64DA8BABB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98688" y="2019300"/>
            <a:ext cx="6242050"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4">
            <a:extLst>
              <a:ext uri="{FF2B5EF4-FFF2-40B4-BE49-F238E27FC236}">
                <a16:creationId xmlns:a16="http://schemas.microsoft.com/office/drawing/2014/main" id="{4AF4EEDD-D3E6-4AE8-9194-E177AFAB6B36}"/>
              </a:ext>
            </a:extLst>
          </p:cNvPr>
          <p:cNvSpPr txBox="1">
            <a:spLocks noChangeArrowheads="1"/>
          </p:cNvSpPr>
          <p:nvPr/>
        </p:nvSpPr>
        <p:spPr bwMode="auto">
          <a:xfrm>
            <a:off x="1262063" y="320675"/>
            <a:ext cx="187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solidFill>
                <a:srgbClr val="003D7E"/>
              </a:solidFill>
            </a:endParaRPr>
          </a:p>
        </p:txBody>
      </p:sp>
      <p:sp>
        <p:nvSpPr>
          <p:cNvPr id="5" name="Rectangle 4">
            <a:extLst>
              <a:ext uri="{FF2B5EF4-FFF2-40B4-BE49-F238E27FC236}">
                <a16:creationId xmlns:a16="http://schemas.microsoft.com/office/drawing/2014/main" id="{C20FAD06-7F98-4D7D-9A1B-AAFAB8DA3FEE}"/>
              </a:ext>
            </a:extLst>
          </p:cNvPr>
          <p:cNvSpPr/>
          <p:nvPr/>
        </p:nvSpPr>
        <p:spPr bwMode="auto">
          <a:xfrm>
            <a:off x="304800" y="320674"/>
            <a:ext cx="37719000" cy="30448251"/>
          </a:xfrm>
          <a:prstGeom prst="rect">
            <a:avLst/>
          </a:prstGeom>
          <a:noFill/>
          <a:ln w="635000" cap="sq" cmpd="sng" algn="ctr">
            <a:solidFill>
              <a:srgbClr val="F58426"/>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charset="0"/>
              <a:ea typeface="ＭＳ Ｐゴシック" charset="0"/>
            </a:endParaRPr>
          </a:p>
        </p:txBody>
      </p:sp>
      <p:sp>
        <p:nvSpPr>
          <p:cNvPr id="23" name="TextBox 22">
            <a:extLst>
              <a:ext uri="{FF2B5EF4-FFF2-40B4-BE49-F238E27FC236}">
                <a16:creationId xmlns:a16="http://schemas.microsoft.com/office/drawing/2014/main" id="{90B13E7B-6D06-E29A-C614-F48891B61A73}"/>
              </a:ext>
            </a:extLst>
          </p:cNvPr>
          <p:cNvSpPr txBox="1"/>
          <p:nvPr/>
        </p:nvSpPr>
        <p:spPr>
          <a:xfrm>
            <a:off x="2458471" y="6845459"/>
            <a:ext cx="9603355" cy="3970318"/>
          </a:xfrm>
          <a:prstGeom prst="rect">
            <a:avLst/>
          </a:prstGeom>
          <a:noFill/>
        </p:spPr>
        <p:txBody>
          <a:bodyPr wrap="square">
            <a:spAutoFit/>
          </a:bodyPr>
          <a:lstStyle/>
          <a:p>
            <a:r>
              <a:rPr lang="en-US" sz="4200" dirty="0"/>
              <a:t>Created the same as the first example. But with NP Orange background to brighten your visitors’ day. </a:t>
            </a:r>
          </a:p>
          <a:p>
            <a:endParaRPr lang="en-US" sz="4200" dirty="0"/>
          </a:p>
          <a:p>
            <a:r>
              <a:rPr lang="en-US" sz="4200" dirty="0"/>
              <a:t>Hmm, should we change this text color? </a:t>
            </a:r>
            <a:r>
              <a:rPr lang="en-US" sz="4200" dirty="0">
                <a:solidFill>
                  <a:srgbClr val="003E7E"/>
                </a:solidFill>
              </a:rPr>
              <a:t>Maybe to blue??</a:t>
            </a:r>
          </a:p>
        </p:txBody>
      </p:sp>
    </p:spTree>
    <p:extLst>
      <p:ext uri="{BB962C8B-B14F-4D97-AF65-F5344CB8AC3E}">
        <p14:creationId xmlns:p14="http://schemas.microsoft.com/office/powerpoint/2010/main" val="1024112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D1E0E5"/>
            </a:gs>
          </a:gsLst>
          <a:lin ang="5400000" scaled="1"/>
        </a:gra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26A39CEA-BCC4-4B2B-8213-6FFFBFC785C9}"/>
              </a:ext>
            </a:extLst>
          </p:cNvPr>
          <p:cNvSpPr txBox="1">
            <a:spLocks noChangeArrowheads="1"/>
          </p:cNvSpPr>
          <p:nvPr/>
        </p:nvSpPr>
        <p:spPr bwMode="auto">
          <a:xfrm>
            <a:off x="6528267" y="1409700"/>
            <a:ext cx="29365575" cy="14335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r>
              <a:rPr lang="en-US" sz="8800" dirty="0">
                <a:solidFill>
                  <a:srgbClr val="F58426"/>
                </a:solidFill>
                <a:latin typeface="Times" charset="0"/>
                <a:ea typeface="ＭＳ Ｐゴシック" charset="0"/>
              </a:rPr>
              <a:t>Title</a:t>
            </a:r>
            <a:endParaRPr lang="en-US" dirty="0">
              <a:solidFill>
                <a:srgbClr val="F58426"/>
              </a:solidFill>
              <a:latin typeface="Times" charset="0"/>
              <a:ea typeface="ＭＳ Ｐゴシック" charset="0"/>
            </a:endParaRPr>
          </a:p>
        </p:txBody>
      </p:sp>
      <p:sp>
        <p:nvSpPr>
          <p:cNvPr id="2054" name="Text Box 6">
            <a:extLst>
              <a:ext uri="{FF2B5EF4-FFF2-40B4-BE49-F238E27FC236}">
                <a16:creationId xmlns:a16="http://schemas.microsoft.com/office/drawing/2014/main" id="{ED792E08-5ACE-46FD-BA6A-7792AFB4E3F6}"/>
              </a:ext>
            </a:extLst>
          </p:cNvPr>
          <p:cNvSpPr txBox="1">
            <a:spLocks noChangeArrowheads="1"/>
          </p:cNvSpPr>
          <p:nvPr/>
        </p:nvSpPr>
        <p:spPr bwMode="auto">
          <a:xfrm>
            <a:off x="6528267" y="2945008"/>
            <a:ext cx="29365575" cy="120032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Times" charset="0"/>
                <a:ea typeface="MS PGothic" pitchFamily="34" charset="-128"/>
              </a:defRPr>
            </a:lvl1pPr>
            <a:lvl2pPr marL="742950" indent="-285750">
              <a:defRPr sz="2400">
                <a:solidFill>
                  <a:schemeClr val="tx1"/>
                </a:solidFill>
                <a:latin typeface="Times" charset="0"/>
                <a:ea typeface="MS PGothic" pitchFamily="34" charset="-128"/>
              </a:defRPr>
            </a:lvl2pPr>
            <a:lvl3pPr marL="1143000" indent="-228600">
              <a:defRPr sz="2400">
                <a:solidFill>
                  <a:schemeClr val="tx1"/>
                </a:solidFill>
                <a:latin typeface="Times" charset="0"/>
                <a:ea typeface="MS PGothic" pitchFamily="34" charset="-128"/>
              </a:defRPr>
            </a:lvl3pPr>
            <a:lvl4pPr marL="1600200" indent="-228600">
              <a:defRPr sz="2400">
                <a:solidFill>
                  <a:schemeClr val="tx1"/>
                </a:solidFill>
                <a:latin typeface="Times" charset="0"/>
                <a:ea typeface="MS PGothic" pitchFamily="34" charset="-128"/>
              </a:defRPr>
            </a:lvl4pPr>
            <a:lvl5pPr marL="2057400" indent="-228600">
              <a:defRPr sz="2400">
                <a:solidFill>
                  <a:schemeClr val="tx1"/>
                </a:solidFill>
                <a:latin typeface="Times" charset="0"/>
                <a:ea typeface="MS PGothic" pitchFamily="34" charset="-128"/>
              </a:defRPr>
            </a:lvl5pPr>
            <a:lvl6pPr marL="2514600" indent="-228600" eaLnBrk="0" fontAlgn="base" hangingPunct="0">
              <a:spcBef>
                <a:spcPct val="0"/>
              </a:spcBef>
              <a:spcAft>
                <a:spcPct val="0"/>
              </a:spcAft>
              <a:defRPr sz="2400">
                <a:solidFill>
                  <a:schemeClr val="tx1"/>
                </a:solidFill>
                <a:latin typeface="Times" charset="0"/>
                <a:ea typeface="MS PGothic" pitchFamily="34" charset="-128"/>
              </a:defRPr>
            </a:lvl6pPr>
            <a:lvl7pPr marL="2971800" indent="-228600" eaLnBrk="0" fontAlgn="base" hangingPunct="0">
              <a:spcBef>
                <a:spcPct val="0"/>
              </a:spcBef>
              <a:spcAft>
                <a:spcPct val="0"/>
              </a:spcAft>
              <a:defRPr sz="2400">
                <a:solidFill>
                  <a:schemeClr val="tx1"/>
                </a:solidFill>
                <a:latin typeface="Times" charset="0"/>
                <a:ea typeface="MS PGothic" pitchFamily="34" charset="-128"/>
              </a:defRPr>
            </a:lvl7pPr>
            <a:lvl8pPr marL="3429000" indent="-228600" eaLnBrk="0" fontAlgn="base" hangingPunct="0">
              <a:spcBef>
                <a:spcPct val="0"/>
              </a:spcBef>
              <a:spcAft>
                <a:spcPct val="0"/>
              </a:spcAft>
              <a:defRPr sz="2400">
                <a:solidFill>
                  <a:schemeClr val="tx1"/>
                </a:solidFill>
                <a:latin typeface="Times" charset="0"/>
                <a:ea typeface="MS PGothic" pitchFamily="34" charset="-128"/>
              </a:defRPr>
            </a:lvl8pPr>
            <a:lvl9pPr marL="3886200" indent="-228600" eaLnBrk="0" fontAlgn="base" hangingPunct="0">
              <a:spcBef>
                <a:spcPct val="0"/>
              </a:spcBef>
              <a:spcAft>
                <a:spcPct val="0"/>
              </a:spcAft>
              <a:defRPr sz="2400">
                <a:solidFill>
                  <a:schemeClr val="tx1"/>
                </a:solidFill>
                <a:latin typeface="Times" charset="0"/>
                <a:ea typeface="MS PGothic" pitchFamily="34" charset="-128"/>
              </a:defRPr>
            </a:lvl9pPr>
          </a:lstStyle>
          <a:p>
            <a:pPr algn="ctr">
              <a:defRPr/>
            </a:pPr>
            <a:r>
              <a:rPr lang="en-US" altLang="en-US" sz="7200" dirty="0">
                <a:solidFill>
                  <a:srgbClr val="F58426"/>
                </a:solidFill>
              </a:rPr>
              <a:t>Author(s) (Faculty mentor’s name, department</a:t>
            </a:r>
            <a:r>
              <a:rPr lang="en-US" altLang="ja-JP" sz="7200" dirty="0">
                <a:solidFill>
                  <a:srgbClr val="F58426"/>
                </a:solidFill>
              </a:rPr>
              <a:t>)</a:t>
            </a:r>
            <a:endParaRPr lang="en-US" altLang="en-US" sz="7200" dirty="0">
              <a:solidFill>
                <a:srgbClr val="F58426"/>
              </a:solidFill>
            </a:endParaRPr>
          </a:p>
        </p:txBody>
      </p:sp>
      <p:sp>
        <p:nvSpPr>
          <p:cNvPr id="2055" name="Text Box 7">
            <a:extLst>
              <a:ext uri="{FF2B5EF4-FFF2-40B4-BE49-F238E27FC236}">
                <a16:creationId xmlns:a16="http://schemas.microsoft.com/office/drawing/2014/main" id="{A4507E0F-A44A-4A69-8B8A-50794C2A7573}"/>
              </a:ext>
            </a:extLst>
          </p:cNvPr>
          <p:cNvSpPr txBox="1">
            <a:spLocks noChangeArrowheads="1"/>
          </p:cNvSpPr>
          <p:nvPr/>
        </p:nvSpPr>
        <p:spPr bwMode="auto">
          <a:xfrm>
            <a:off x="2598738" y="5219700"/>
            <a:ext cx="70421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003D7E"/>
                </a:solidFill>
                <a:latin typeface="Times" charset="0"/>
                <a:ea typeface="ＭＳ Ｐゴシック" charset="0"/>
              </a:rPr>
              <a:t>Background</a:t>
            </a:r>
            <a:endParaRPr lang="en-US" sz="3600" dirty="0">
              <a:solidFill>
                <a:srgbClr val="003D7E"/>
              </a:solidFill>
              <a:latin typeface="Times" charset="0"/>
              <a:ea typeface="ＭＳ Ｐゴシック" charset="0"/>
            </a:endParaRPr>
          </a:p>
        </p:txBody>
      </p:sp>
      <p:sp>
        <p:nvSpPr>
          <p:cNvPr id="2056" name="Rectangle 8">
            <a:extLst>
              <a:ext uri="{FF2B5EF4-FFF2-40B4-BE49-F238E27FC236}">
                <a16:creationId xmlns:a16="http://schemas.microsoft.com/office/drawing/2014/main" id="{21377D2C-A7EB-4054-ABA6-238B3D36B89D}"/>
              </a:ext>
            </a:extLst>
          </p:cNvPr>
          <p:cNvSpPr>
            <a:spLocks noChangeArrowheads="1"/>
          </p:cNvSpPr>
          <p:nvPr/>
        </p:nvSpPr>
        <p:spPr bwMode="auto">
          <a:xfrm>
            <a:off x="25563513" y="4991100"/>
            <a:ext cx="10880725" cy="836136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57" name="Rectangle 9">
            <a:extLst>
              <a:ext uri="{FF2B5EF4-FFF2-40B4-BE49-F238E27FC236}">
                <a16:creationId xmlns:a16="http://schemas.microsoft.com/office/drawing/2014/main" id="{B7946A65-9DE8-4BA1-AB80-5B1AD0E523E2}"/>
              </a:ext>
            </a:extLst>
          </p:cNvPr>
          <p:cNvSpPr>
            <a:spLocks noChangeArrowheads="1"/>
          </p:cNvSpPr>
          <p:nvPr/>
        </p:nvSpPr>
        <p:spPr bwMode="auto">
          <a:xfrm>
            <a:off x="1957388" y="14198226"/>
            <a:ext cx="10563225" cy="496607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58" name="Rectangle 10">
            <a:extLst>
              <a:ext uri="{FF2B5EF4-FFF2-40B4-BE49-F238E27FC236}">
                <a16:creationId xmlns:a16="http://schemas.microsoft.com/office/drawing/2014/main" id="{6D1A7C78-03F8-47B2-AC15-044CDBF86AE5}"/>
              </a:ext>
            </a:extLst>
          </p:cNvPr>
          <p:cNvSpPr>
            <a:spLocks noChangeArrowheads="1"/>
          </p:cNvSpPr>
          <p:nvPr/>
        </p:nvSpPr>
        <p:spPr bwMode="auto">
          <a:xfrm>
            <a:off x="13641388" y="4991100"/>
            <a:ext cx="10880725" cy="243459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59" name="Text Box 11">
            <a:extLst>
              <a:ext uri="{FF2B5EF4-FFF2-40B4-BE49-F238E27FC236}">
                <a16:creationId xmlns:a16="http://schemas.microsoft.com/office/drawing/2014/main" id="{057C1B3D-9CD2-4131-8BF9-19710E21B0CA}"/>
              </a:ext>
            </a:extLst>
          </p:cNvPr>
          <p:cNvSpPr txBox="1">
            <a:spLocks noChangeArrowheads="1"/>
          </p:cNvSpPr>
          <p:nvPr/>
        </p:nvSpPr>
        <p:spPr bwMode="auto">
          <a:xfrm>
            <a:off x="2634570" y="14412913"/>
            <a:ext cx="7038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003D7E"/>
                </a:solidFill>
                <a:latin typeface="Times" charset="0"/>
                <a:ea typeface="ＭＳ Ｐゴシック" charset="0"/>
              </a:rPr>
              <a:t>Hypotheses</a:t>
            </a:r>
          </a:p>
        </p:txBody>
      </p:sp>
      <p:sp>
        <p:nvSpPr>
          <p:cNvPr id="2060" name="Text Box 12">
            <a:extLst>
              <a:ext uri="{FF2B5EF4-FFF2-40B4-BE49-F238E27FC236}">
                <a16:creationId xmlns:a16="http://schemas.microsoft.com/office/drawing/2014/main" id="{194500AE-940B-4BEA-95BB-EB0F741B89DD}"/>
              </a:ext>
            </a:extLst>
          </p:cNvPr>
          <p:cNvSpPr txBox="1">
            <a:spLocks noChangeArrowheads="1"/>
          </p:cNvSpPr>
          <p:nvPr/>
        </p:nvSpPr>
        <p:spPr bwMode="auto">
          <a:xfrm>
            <a:off x="2634570" y="20140657"/>
            <a:ext cx="7038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003D7E"/>
                </a:solidFill>
                <a:latin typeface="Times" charset="0"/>
                <a:ea typeface="ＭＳ Ｐゴシック" charset="0"/>
              </a:rPr>
              <a:t>Procedures</a:t>
            </a:r>
          </a:p>
        </p:txBody>
      </p:sp>
      <p:sp>
        <p:nvSpPr>
          <p:cNvPr id="2061" name="Rectangle 13">
            <a:extLst>
              <a:ext uri="{FF2B5EF4-FFF2-40B4-BE49-F238E27FC236}">
                <a16:creationId xmlns:a16="http://schemas.microsoft.com/office/drawing/2014/main" id="{5E0954FF-B36A-4B77-9055-B38517ED02E3}"/>
              </a:ext>
            </a:extLst>
          </p:cNvPr>
          <p:cNvSpPr>
            <a:spLocks noChangeArrowheads="1"/>
          </p:cNvSpPr>
          <p:nvPr/>
        </p:nvSpPr>
        <p:spPr bwMode="auto">
          <a:xfrm>
            <a:off x="1957388" y="20002500"/>
            <a:ext cx="10563226" cy="93345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2" name="Text Box 14">
            <a:extLst>
              <a:ext uri="{FF2B5EF4-FFF2-40B4-BE49-F238E27FC236}">
                <a16:creationId xmlns:a16="http://schemas.microsoft.com/office/drawing/2014/main" id="{CE328777-C625-41BF-BC38-ABBA36755B20}"/>
              </a:ext>
            </a:extLst>
          </p:cNvPr>
          <p:cNvSpPr txBox="1">
            <a:spLocks noChangeArrowheads="1"/>
          </p:cNvSpPr>
          <p:nvPr/>
        </p:nvSpPr>
        <p:spPr bwMode="auto">
          <a:xfrm>
            <a:off x="14168904" y="5208133"/>
            <a:ext cx="704215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003D7E"/>
                </a:solidFill>
                <a:latin typeface="Times" charset="0"/>
                <a:ea typeface="ＭＳ Ｐゴシック" charset="0"/>
              </a:rPr>
              <a:t>Findings</a:t>
            </a:r>
          </a:p>
        </p:txBody>
      </p:sp>
      <p:sp>
        <p:nvSpPr>
          <p:cNvPr id="2063" name="Rectangle 15">
            <a:extLst>
              <a:ext uri="{FF2B5EF4-FFF2-40B4-BE49-F238E27FC236}">
                <a16:creationId xmlns:a16="http://schemas.microsoft.com/office/drawing/2014/main" id="{1B5A013E-E975-4C80-857F-76908A83D116}"/>
              </a:ext>
            </a:extLst>
          </p:cNvPr>
          <p:cNvSpPr>
            <a:spLocks noChangeArrowheads="1"/>
          </p:cNvSpPr>
          <p:nvPr/>
        </p:nvSpPr>
        <p:spPr bwMode="auto">
          <a:xfrm>
            <a:off x="1957388" y="4991100"/>
            <a:ext cx="10563225" cy="836136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5" name="Text Box 17">
            <a:extLst>
              <a:ext uri="{FF2B5EF4-FFF2-40B4-BE49-F238E27FC236}">
                <a16:creationId xmlns:a16="http://schemas.microsoft.com/office/drawing/2014/main" id="{0C81DD51-76DF-4584-A411-E8559B4FE0C0}"/>
              </a:ext>
            </a:extLst>
          </p:cNvPr>
          <p:cNvSpPr txBox="1">
            <a:spLocks noChangeArrowheads="1"/>
          </p:cNvSpPr>
          <p:nvPr/>
        </p:nvSpPr>
        <p:spPr bwMode="auto">
          <a:xfrm>
            <a:off x="25842913" y="5207419"/>
            <a:ext cx="7038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003D7E"/>
                </a:solidFill>
                <a:latin typeface="Times" charset="0"/>
                <a:ea typeface="ＭＳ Ｐゴシック" charset="0"/>
              </a:rPr>
              <a:t>Implications</a:t>
            </a:r>
          </a:p>
        </p:txBody>
      </p:sp>
      <p:sp>
        <p:nvSpPr>
          <p:cNvPr id="2067" name="Rectangle 19">
            <a:extLst>
              <a:ext uri="{FF2B5EF4-FFF2-40B4-BE49-F238E27FC236}">
                <a16:creationId xmlns:a16="http://schemas.microsoft.com/office/drawing/2014/main" id="{3461753A-473E-4AAF-A0F4-9990A8B5A64A}"/>
              </a:ext>
            </a:extLst>
          </p:cNvPr>
          <p:cNvSpPr>
            <a:spLocks noChangeArrowheads="1"/>
          </p:cNvSpPr>
          <p:nvPr/>
        </p:nvSpPr>
        <p:spPr bwMode="auto">
          <a:xfrm>
            <a:off x="25642887" y="14198226"/>
            <a:ext cx="10801350" cy="1049057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8" name="Rectangle 20">
            <a:extLst>
              <a:ext uri="{FF2B5EF4-FFF2-40B4-BE49-F238E27FC236}">
                <a16:creationId xmlns:a16="http://schemas.microsoft.com/office/drawing/2014/main" id="{DBF70623-6F7C-41FC-83E1-E1FAC672B51D}"/>
              </a:ext>
            </a:extLst>
          </p:cNvPr>
          <p:cNvSpPr>
            <a:spLocks noChangeArrowheads="1"/>
          </p:cNvSpPr>
          <p:nvPr/>
        </p:nvSpPr>
        <p:spPr bwMode="auto">
          <a:xfrm>
            <a:off x="25642888" y="25631864"/>
            <a:ext cx="10880725" cy="35814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3D7E"/>
              </a:solidFill>
              <a:latin typeface="Times" charset="0"/>
              <a:ea typeface="ＭＳ Ｐゴシック" charset="0"/>
            </a:endParaRPr>
          </a:p>
        </p:txBody>
      </p:sp>
      <p:sp>
        <p:nvSpPr>
          <p:cNvPr id="2069" name="Text Box 21">
            <a:extLst>
              <a:ext uri="{FF2B5EF4-FFF2-40B4-BE49-F238E27FC236}">
                <a16:creationId xmlns:a16="http://schemas.microsoft.com/office/drawing/2014/main" id="{C23A59EB-3D88-4645-AE05-EB76E08B1E54}"/>
              </a:ext>
            </a:extLst>
          </p:cNvPr>
          <p:cNvSpPr txBox="1">
            <a:spLocks noChangeArrowheads="1"/>
          </p:cNvSpPr>
          <p:nvPr/>
        </p:nvSpPr>
        <p:spPr bwMode="auto">
          <a:xfrm>
            <a:off x="25842913" y="25693508"/>
            <a:ext cx="1032192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400">
                <a:solidFill>
                  <a:schemeClr val="tx1"/>
                </a:solidFill>
                <a:latin typeface="Times" charset="0"/>
                <a:ea typeface="MS PGothic" pitchFamily="34" charset="-128"/>
              </a:defRPr>
            </a:lvl1pPr>
            <a:lvl2pPr marL="742950" indent="-285750">
              <a:defRPr sz="2400">
                <a:solidFill>
                  <a:schemeClr val="tx1"/>
                </a:solidFill>
                <a:latin typeface="Times" charset="0"/>
                <a:ea typeface="MS PGothic" pitchFamily="34" charset="-128"/>
              </a:defRPr>
            </a:lvl2pPr>
            <a:lvl3pPr marL="1143000" indent="-228600">
              <a:defRPr sz="2400">
                <a:solidFill>
                  <a:schemeClr val="tx1"/>
                </a:solidFill>
                <a:latin typeface="Times" charset="0"/>
                <a:ea typeface="MS PGothic" pitchFamily="34" charset="-128"/>
              </a:defRPr>
            </a:lvl3pPr>
            <a:lvl4pPr marL="1600200" indent="-228600">
              <a:defRPr sz="2400">
                <a:solidFill>
                  <a:schemeClr val="tx1"/>
                </a:solidFill>
                <a:latin typeface="Times" charset="0"/>
                <a:ea typeface="MS PGothic" pitchFamily="34" charset="-128"/>
              </a:defRPr>
            </a:lvl4pPr>
            <a:lvl5pPr marL="2057400" indent="-228600">
              <a:defRPr sz="2400">
                <a:solidFill>
                  <a:schemeClr val="tx1"/>
                </a:solidFill>
                <a:latin typeface="Times" charset="0"/>
                <a:ea typeface="MS PGothic" pitchFamily="34" charset="-128"/>
              </a:defRPr>
            </a:lvl5pPr>
            <a:lvl6pPr marL="2514600" indent="-228600" eaLnBrk="0" fontAlgn="base" hangingPunct="0">
              <a:spcBef>
                <a:spcPct val="0"/>
              </a:spcBef>
              <a:spcAft>
                <a:spcPct val="0"/>
              </a:spcAft>
              <a:defRPr sz="2400">
                <a:solidFill>
                  <a:schemeClr val="tx1"/>
                </a:solidFill>
                <a:latin typeface="Times" charset="0"/>
                <a:ea typeface="MS PGothic" pitchFamily="34" charset="-128"/>
              </a:defRPr>
            </a:lvl6pPr>
            <a:lvl7pPr marL="2971800" indent="-228600" eaLnBrk="0" fontAlgn="base" hangingPunct="0">
              <a:spcBef>
                <a:spcPct val="0"/>
              </a:spcBef>
              <a:spcAft>
                <a:spcPct val="0"/>
              </a:spcAft>
              <a:defRPr sz="2400">
                <a:solidFill>
                  <a:schemeClr val="tx1"/>
                </a:solidFill>
                <a:latin typeface="Times" charset="0"/>
                <a:ea typeface="MS PGothic" pitchFamily="34" charset="-128"/>
              </a:defRPr>
            </a:lvl7pPr>
            <a:lvl8pPr marL="3429000" indent="-228600" eaLnBrk="0" fontAlgn="base" hangingPunct="0">
              <a:spcBef>
                <a:spcPct val="0"/>
              </a:spcBef>
              <a:spcAft>
                <a:spcPct val="0"/>
              </a:spcAft>
              <a:defRPr sz="2400">
                <a:solidFill>
                  <a:schemeClr val="tx1"/>
                </a:solidFill>
                <a:latin typeface="Times" charset="0"/>
                <a:ea typeface="MS PGothic" pitchFamily="34" charset="-128"/>
              </a:defRPr>
            </a:lvl8pPr>
            <a:lvl9pPr marL="3886200" indent="-228600" eaLnBrk="0" fontAlgn="base" hangingPunct="0">
              <a:spcBef>
                <a:spcPct val="0"/>
              </a:spcBef>
              <a:spcAft>
                <a:spcPct val="0"/>
              </a:spcAft>
              <a:defRPr sz="2400">
                <a:solidFill>
                  <a:schemeClr val="tx1"/>
                </a:solidFill>
                <a:latin typeface="Times" charset="0"/>
                <a:ea typeface="MS PGothic" pitchFamily="34" charset="-128"/>
              </a:defRPr>
            </a:lvl9pPr>
          </a:lstStyle>
          <a:p>
            <a:pPr>
              <a:spcBef>
                <a:spcPct val="50000"/>
              </a:spcBef>
              <a:defRPr/>
            </a:pPr>
            <a:r>
              <a:rPr lang="en-US" altLang="en-US" sz="3600" dirty="0">
                <a:solidFill>
                  <a:srgbClr val="003D7E"/>
                </a:solidFill>
              </a:rPr>
              <a:t>Acknowledgements – this section should be used to recognize any sources of funding or inspiration</a:t>
            </a:r>
          </a:p>
        </p:txBody>
      </p:sp>
      <p:pic>
        <p:nvPicPr>
          <p:cNvPr id="2" name="Picture 2" descr="nplogo.pdf">
            <a:extLst>
              <a:ext uri="{FF2B5EF4-FFF2-40B4-BE49-F238E27FC236}">
                <a16:creationId xmlns:a16="http://schemas.microsoft.com/office/drawing/2014/main" id="{10FB3BC2-68A4-4594-B82D-F64DA8BABB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98688" y="2019300"/>
            <a:ext cx="6242050"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4">
            <a:extLst>
              <a:ext uri="{FF2B5EF4-FFF2-40B4-BE49-F238E27FC236}">
                <a16:creationId xmlns:a16="http://schemas.microsoft.com/office/drawing/2014/main" id="{4AF4EEDD-D3E6-4AE8-9194-E177AFAB6B36}"/>
              </a:ext>
            </a:extLst>
          </p:cNvPr>
          <p:cNvSpPr txBox="1">
            <a:spLocks noChangeArrowheads="1"/>
          </p:cNvSpPr>
          <p:nvPr/>
        </p:nvSpPr>
        <p:spPr bwMode="auto">
          <a:xfrm>
            <a:off x="1262063" y="320675"/>
            <a:ext cx="187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solidFill>
                <a:srgbClr val="003D7E"/>
              </a:solidFill>
            </a:endParaRPr>
          </a:p>
        </p:txBody>
      </p:sp>
      <p:sp>
        <p:nvSpPr>
          <p:cNvPr id="5" name="Rectangle 4">
            <a:extLst>
              <a:ext uri="{FF2B5EF4-FFF2-40B4-BE49-F238E27FC236}">
                <a16:creationId xmlns:a16="http://schemas.microsoft.com/office/drawing/2014/main" id="{C20FAD06-7F98-4D7D-9A1B-AAFAB8DA3FEE}"/>
              </a:ext>
            </a:extLst>
          </p:cNvPr>
          <p:cNvSpPr/>
          <p:nvPr/>
        </p:nvSpPr>
        <p:spPr bwMode="auto">
          <a:xfrm>
            <a:off x="304800" y="320674"/>
            <a:ext cx="37719000" cy="30448251"/>
          </a:xfrm>
          <a:prstGeom prst="rect">
            <a:avLst/>
          </a:prstGeom>
          <a:noFill/>
          <a:ln w="1016000" cap="sq" cmpd="sng" algn="ctr">
            <a:solidFill>
              <a:srgbClr val="003D7E"/>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charset="0"/>
              <a:ea typeface="ＭＳ Ｐゴシック" charset="0"/>
            </a:endParaRPr>
          </a:p>
        </p:txBody>
      </p:sp>
      <p:sp>
        <p:nvSpPr>
          <p:cNvPr id="22" name="TextBox 21">
            <a:extLst>
              <a:ext uri="{FF2B5EF4-FFF2-40B4-BE49-F238E27FC236}">
                <a16:creationId xmlns:a16="http://schemas.microsoft.com/office/drawing/2014/main" id="{7B46503C-6215-4C70-86EB-A4CFE634235E}"/>
              </a:ext>
            </a:extLst>
          </p:cNvPr>
          <p:cNvSpPr txBox="1"/>
          <p:nvPr/>
        </p:nvSpPr>
        <p:spPr>
          <a:xfrm>
            <a:off x="14168904" y="10950724"/>
            <a:ext cx="9602788" cy="7848302"/>
          </a:xfrm>
          <a:prstGeom prst="rect">
            <a:avLst/>
          </a:prstGeom>
          <a:noFill/>
        </p:spPr>
        <p:txBody>
          <a:bodyPr wrap="square" rtlCol="0">
            <a:spAutoFit/>
          </a:bodyPr>
          <a:lstStyle/>
          <a:p>
            <a:r>
              <a:rPr lang="en-US" sz="4200" dirty="0"/>
              <a:t>Nice background!  Liking the thicker borders too!</a:t>
            </a:r>
          </a:p>
          <a:p>
            <a:endParaRPr lang="en-US" sz="4200" dirty="0"/>
          </a:p>
          <a:p>
            <a:r>
              <a:rPr lang="en-US" sz="4200" dirty="0"/>
              <a:t>How? Follow the steps in the previous poster to create a normal white background with thick borders. Then right-click on an empty white space, select </a:t>
            </a:r>
            <a:r>
              <a:rPr lang="en-US" sz="4200" i="1" dirty="0"/>
              <a:t>Format Background</a:t>
            </a:r>
            <a:r>
              <a:rPr lang="en-US" sz="4200" dirty="0"/>
              <a:t>, and then use the gradient fill option. </a:t>
            </a:r>
          </a:p>
          <a:p>
            <a:endParaRPr lang="en-US" sz="4200" dirty="0"/>
          </a:p>
          <a:p>
            <a:r>
              <a:rPr lang="en-US" sz="4200" dirty="0"/>
              <a:t>But don’t overdo it. A light background with dark font writing works best.</a:t>
            </a:r>
          </a:p>
        </p:txBody>
      </p:sp>
      <p:sp>
        <p:nvSpPr>
          <p:cNvPr id="23" name="Text Box 11">
            <a:extLst>
              <a:ext uri="{FF2B5EF4-FFF2-40B4-BE49-F238E27FC236}">
                <a16:creationId xmlns:a16="http://schemas.microsoft.com/office/drawing/2014/main" id="{1FBF7F64-7045-D202-30E1-9D35F3330C48}"/>
              </a:ext>
            </a:extLst>
          </p:cNvPr>
          <p:cNvSpPr txBox="1">
            <a:spLocks noChangeArrowheads="1"/>
          </p:cNvSpPr>
          <p:nvPr/>
        </p:nvSpPr>
        <p:spPr bwMode="auto">
          <a:xfrm>
            <a:off x="25857201" y="14412913"/>
            <a:ext cx="7038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5400" b="1" dirty="0">
                <a:solidFill>
                  <a:srgbClr val="003D7E"/>
                </a:solidFill>
                <a:latin typeface="Times" charset="0"/>
                <a:ea typeface="ＭＳ Ｐゴシック" charset="0"/>
              </a:rPr>
              <a:t>Next Steps</a:t>
            </a:r>
          </a:p>
        </p:txBody>
      </p:sp>
    </p:spTree>
    <p:extLst>
      <p:ext uri="{BB962C8B-B14F-4D97-AF65-F5344CB8AC3E}">
        <p14:creationId xmlns:p14="http://schemas.microsoft.com/office/powerpoint/2010/main" val="2525569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58426"/>
        </a:solidFill>
        <a:effectLst/>
      </p:bgPr>
    </p:bg>
    <p:spTree>
      <p:nvGrpSpPr>
        <p:cNvPr id="1" name=""/>
        <p:cNvGrpSpPr/>
        <p:nvPr/>
      </p:nvGrpSpPr>
      <p:grpSpPr>
        <a:xfrm>
          <a:off x="0" y="0"/>
          <a:ext cx="0" cy="0"/>
          <a:chOff x="0" y="0"/>
          <a:chExt cx="0" cy="0"/>
        </a:xfrm>
      </p:grpSpPr>
      <p:sp>
        <p:nvSpPr>
          <p:cNvPr id="3075" name="Rectangle 4"/>
          <p:cNvSpPr>
            <a:spLocks noChangeArrowheads="1"/>
          </p:cNvSpPr>
          <p:nvPr/>
        </p:nvSpPr>
        <p:spPr bwMode="auto">
          <a:xfrm>
            <a:off x="963456" y="854967"/>
            <a:ext cx="36559568" cy="4113382"/>
          </a:xfrm>
          <a:prstGeom prst="rect">
            <a:avLst/>
          </a:prstGeom>
          <a:gradFill flip="none" rotWithShape="1">
            <a:gsLst>
              <a:gs pos="0">
                <a:srgbClr val="FFFFFF"/>
              </a:gs>
              <a:gs pos="100000">
                <a:srgbClr val="D1E0E5"/>
              </a:gs>
            </a:gsLst>
            <a:path path="circle">
              <a:fillToRect l="100000" t="100000"/>
            </a:path>
            <a:tileRect r="-100000" b="-100000"/>
          </a:gradFill>
          <a:ln>
            <a:noFill/>
            <a:headEnd/>
            <a:tailEnd/>
          </a:ln>
        </p:spPr>
        <p:style>
          <a:lnRef idx="1">
            <a:schemeClr val="accent2"/>
          </a:lnRef>
          <a:fillRef idx="3">
            <a:schemeClr val="accent2"/>
          </a:fillRef>
          <a:effectRef idx="2">
            <a:schemeClr val="accent2"/>
          </a:effectRef>
          <a:fontRef idx="minor">
            <a:schemeClr val="lt1"/>
          </a:fontRef>
        </p:style>
        <p:txBody>
          <a:bodyPr lIns="111885" tIns="55944" rIns="111885" bIns="55944" anchor="ctr"/>
          <a:lstStyle/>
          <a:p>
            <a:pPr algn="ctr"/>
            <a:r>
              <a:rPr lang="en-US" sz="7560" dirty="0">
                <a:solidFill>
                  <a:srgbClr val="003E7E"/>
                </a:solidFill>
              </a:rPr>
              <a:t>TITLE</a:t>
            </a:r>
          </a:p>
          <a:p>
            <a:pPr algn="ctr" defTabSz="786765">
              <a:defRPr/>
            </a:pPr>
            <a:r>
              <a:rPr lang="en-US" sz="7560" i="1" dirty="0">
                <a:solidFill>
                  <a:srgbClr val="003E7E"/>
                </a:solidFill>
                <a:latin typeface="Arial" pitchFamily="34" charset="0"/>
              </a:rPr>
              <a:t>	 </a:t>
            </a:r>
            <a:r>
              <a:rPr lang="en-US" sz="4410" i="1" dirty="0">
                <a:solidFill>
                  <a:srgbClr val="003E7E"/>
                </a:solidFill>
                <a:latin typeface="Arial" pitchFamily="34" charset="0"/>
              </a:rPr>
              <a:t>Author(s) (faculty mentor’s name, department) </a:t>
            </a:r>
            <a:endParaRPr lang="en-US" sz="2520" i="1" dirty="0">
              <a:solidFill>
                <a:srgbClr val="003E7E"/>
              </a:solidFill>
              <a:latin typeface="Arial" pitchFamily="34" charset="0"/>
            </a:endParaRPr>
          </a:p>
          <a:p>
            <a:pPr algn="ctr" defTabSz="786765">
              <a:defRPr/>
            </a:pPr>
            <a:r>
              <a:rPr lang="en-US" sz="2520" i="1" dirty="0">
                <a:solidFill>
                  <a:srgbClr val="003E7E"/>
                </a:solidFill>
                <a:latin typeface="Arial" pitchFamily="34" charset="0"/>
              </a:rPr>
              <a:t>(correspondence: X@newpaltz.edu)</a:t>
            </a:r>
            <a:endParaRPr lang="en-US" sz="2520" dirty="0">
              <a:solidFill>
                <a:srgbClr val="003E7E"/>
              </a:solidFill>
            </a:endParaRPr>
          </a:p>
        </p:txBody>
      </p:sp>
      <p:sp>
        <p:nvSpPr>
          <p:cNvPr id="2055" name="Rectangle 10"/>
          <p:cNvSpPr>
            <a:spLocks noChangeArrowheads="1"/>
          </p:cNvSpPr>
          <p:nvPr/>
        </p:nvSpPr>
        <p:spPr bwMode="auto">
          <a:xfrm>
            <a:off x="1743553" y="1076325"/>
            <a:ext cx="34861024" cy="4702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80007" tIns="40003" rIns="80007" bIns="40003" anchor="ctr"/>
          <a:lstStyle/>
          <a:p>
            <a:pPr defTabSz="800100"/>
            <a:endParaRPr lang="en-US" sz="2520"/>
          </a:p>
        </p:txBody>
      </p:sp>
      <p:sp>
        <p:nvSpPr>
          <p:cNvPr id="2057" name="Rectangle 13"/>
          <p:cNvSpPr>
            <a:spLocks noChangeArrowheads="1"/>
          </p:cNvSpPr>
          <p:nvPr/>
        </p:nvSpPr>
        <p:spPr bwMode="auto">
          <a:xfrm>
            <a:off x="963457" y="5494607"/>
            <a:ext cx="8256744" cy="24726692"/>
          </a:xfrm>
          <a:prstGeom prst="rect">
            <a:avLst/>
          </a:prstGeom>
          <a:solidFill>
            <a:schemeClr val="bg1"/>
          </a:solidFill>
          <a:ln w="101600">
            <a:noFill/>
            <a:miter lim="800000"/>
            <a:headEnd/>
            <a:tailEnd/>
          </a:ln>
        </p:spPr>
        <p:txBody>
          <a:bodyPr wrap="none" lIns="80007" tIns="40003" rIns="80007" bIns="40003" anchor="ctr"/>
          <a:lstStyle/>
          <a:p>
            <a:pPr defTabSz="800100"/>
            <a:endParaRPr lang="en-US" sz="2520"/>
          </a:p>
        </p:txBody>
      </p:sp>
      <p:sp>
        <p:nvSpPr>
          <p:cNvPr id="3087" name="Text Box 21"/>
          <p:cNvSpPr txBox="1">
            <a:spLocks noChangeArrowheads="1"/>
          </p:cNvSpPr>
          <p:nvPr/>
        </p:nvSpPr>
        <p:spPr bwMode="auto">
          <a:xfrm>
            <a:off x="1001556" y="5645639"/>
            <a:ext cx="8252317" cy="871375"/>
          </a:xfrm>
          <a:prstGeom prst="rect">
            <a:avLst/>
          </a:prstGeom>
          <a:gradFill flip="none" rotWithShape="1">
            <a:gsLst>
              <a:gs pos="0">
                <a:srgbClr val="FFFFFF"/>
              </a:gs>
              <a:gs pos="100000">
                <a:srgbClr val="D1E0E5"/>
              </a:gs>
            </a:gsLst>
            <a:path path="circle">
              <a:fillToRect l="50000" t="50000" r="50000" b="50000"/>
            </a:path>
            <a:tileRect/>
          </a:gradFill>
          <a:ln w="9525">
            <a:noFill/>
            <a:miter lim="800000"/>
            <a:headEnd/>
            <a:tailEnd/>
          </a:ln>
        </p:spPr>
        <p:txBody>
          <a:bodyPr wrap="square" lIns="78851" tIns="39425" rIns="78851" bIns="39425">
            <a:spAutoFit/>
          </a:bodyPr>
          <a:lstStyle/>
          <a:p>
            <a:pPr algn="ctr" defTabSz="786765">
              <a:defRPr/>
            </a:pPr>
            <a:r>
              <a:rPr lang="en-US" sz="5145" b="1" dirty="0">
                <a:solidFill>
                  <a:srgbClr val="003E7E"/>
                </a:solidFill>
                <a:latin typeface="Arial" pitchFamily="34" charset="0"/>
              </a:rPr>
              <a:t>Background</a:t>
            </a:r>
          </a:p>
        </p:txBody>
      </p:sp>
      <p:sp>
        <p:nvSpPr>
          <p:cNvPr id="2060" name="Text Box 36"/>
          <p:cNvSpPr txBox="1">
            <a:spLocks noChangeArrowheads="1"/>
          </p:cNvSpPr>
          <p:nvPr/>
        </p:nvSpPr>
        <p:spPr bwMode="auto">
          <a:xfrm>
            <a:off x="1881902" y="17964826"/>
            <a:ext cx="134162" cy="341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6400" tIns="33201" rIns="66400" bIns="33201">
            <a:spAutoFit/>
          </a:bodyPr>
          <a:lstStyle>
            <a:lvl1pPr defTabSz="630238" eaLnBrk="0" hangingPunct="0">
              <a:defRPr sz="2000">
                <a:solidFill>
                  <a:schemeClr val="tx1"/>
                </a:solidFill>
                <a:latin typeface="Times New Roman" pitchFamily="18" charset="0"/>
                <a:cs typeface="Arial" pitchFamily="34" charset="0"/>
              </a:defRPr>
            </a:lvl1pPr>
            <a:lvl2pPr marL="742950" indent="-285750" defTabSz="630238" eaLnBrk="0" hangingPunct="0">
              <a:defRPr sz="2000">
                <a:solidFill>
                  <a:schemeClr val="tx1"/>
                </a:solidFill>
                <a:latin typeface="Times New Roman" pitchFamily="18" charset="0"/>
                <a:cs typeface="Arial" pitchFamily="34" charset="0"/>
              </a:defRPr>
            </a:lvl2pPr>
            <a:lvl3pPr marL="1143000" indent="-228600" defTabSz="630238" eaLnBrk="0" hangingPunct="0">
              <a:defRPr sz="2000">
                <a:solidFill>
                  <a:schemeClr val="tx1"/>
                </a:solidFill>
                <a:latin typeface="Times New Roman" pitchFamily="18" charset="0"/>
                <a:cs typeface="Arial" pitchFamily="34" charset="0"/>
              </a:defRPr>
            </a:lvl3pPr>
            <a:lvl4pPr marL="1600200" indent="-228600" defTabSz="630238" eaLnBrk="0" hangingPunct="0">
              <a:defRPr sz="2000">
                <a:solidFill>
                  <a:schemeClr val="tx1"/>
                </a:solidFill>
                <a:latin typeface="Times New Roman" pitchFamily="18" charset="0"/>
                <a:cs typeface="Arial" pitchFamily="34" charset="0"/>
              </a:defRPr>
            </a:lvl4pPr>
            <a:lvl5pPr marL="2057400" indent="-228600" defTabSz="630238" eaLnBrk="0" hangingPunct="0">
              <a:defRPr sz="2000">
                <a:solidFill>
                  <a:schemeClr val="tx1"/>
                </a:solidFill>
                <a:latin typeface="Times New Roman" pitchFamily="18" charset="0"/>
                <a:cs typeface="Arial" pitchFamily="34" charset="0"/>
              </a:defRPr>
            </a:lvl5pPr>
            <a:lvl6pPr marL="2514600" indent="-228600" defTabSz="630238" eaLnBrk="0" fontAlgn="base" hangingPunct="0">
              <a:spcBef>
                <a:spcPct val="0"/>
              </a:spcBef>
              <a:spcAft>
                <a:spcPct val="0"/>
              </a:spcAft>
              <a:defRPr sz="2000">
                <a:solidFill>
                  <a:schemeClr val="tx1"/>
                </a:solidFill>
                <a:latin typeface="Times New Roman" pitchFamily="18" charset="0"/>
                <a:cs typeface="Arial" pitchFamily="34" charset="0"/>
              </a:defRPr>
            </a:lvl6pPr>
            <a:lvl7pPr marL="2971800" indent="-228600" defTabSz="630238" eaLnBrk="0" fontAlgn="base" hangingPunct="0">
              <a:spcBef>
                <a:spcPct val="0"/>
              </a:spcBef>
              <a:spcAft>
                <a:spcPct val="0"/>
              </a:spcAft>
              <a:defRPr sz="2000">
                <a:solidFill>
                  <a:schemeClr val="tx1"/>
                </a:solidFill>
                <a:latin typeface="Times New Roman" pitchFamily="18" charset="0"/>
                <a:cs typeface="Arial" pitchFamily="34" charset="0"/>
              </a:defRPr>
            </a:lvl7pPr>
            <a:lvl8pPr marL="3429000" indent="-228600" defTabSz="630238" eaLnBrk="0" fontAlgn="base" hangingPunct="0">
              <a:spcBef>
                <a:spcPct val="0"/>
              </a:spcBef>
              <a:spcAft>
                <a:spcPct val="0"/>
              </a:spcAft>
              <a:defRPr sz="2000">
                <a:solidFill>
                  <a:schemeClr val="tx1"/>
                </a:solidFill>
                <a:latin typeface="Times New Roman" pitchFamily="18" charset="0"/>
                <a:cs typeface="Arial" pitchFamily="34" charset="0"/>
              </a:defRPr>
            </a:lvl8pPr>
            <a:lvl9pPr marL="3886200" indent="-228600" defTabSz="630238" eaLnBrk="0" fontAlgn="base" hangingPunct="0">
              <a:spcBef>
                <a:spcPct val="0"/>
              </a:spcBef>
              <a:spcAft>
                <a:spcPct val="0"/>
              </a:spcAft>
              <a:defRPr sz="2000">
                <a:solidFill>
                  <a:schemeClr val="tx1"/>
                </a:solidFill>
                <a:latin typeface="Times New Roman" pitchFamily="18" charset="0"/>
                <a:cs typeface="Arial" pitchFamily="34" charset="0"/>
              </a:defRPr>
            </a:lvl9pPr>
          </a:lstStyle>
          <a:p>
            <a:pPr>
              <a:spcBef>
                <a:spcPct val="50000"/>
              </a:spcBef>
            </a:pPr>
            <a:endParaRPr lang="en-US" sz="1785">
              <a:solidFill>
                <a:schemeClr val="accent2"/>
              </a:solidFill>
            </a:endParaRPr>
          </a:p>
        </p:txBody>
      </p:sp>
      <p:sp>
        <p:nvSpPr>
          <p:cNvPr id="2160" name="Rectangle 2"/>
          <p:cNvSpPr>
            <a:spLocks noChangeArrowheads="1"/>
          </p:cNvSpPr>
          <p:nvPr/>
        </p:nvSpPr>
        <p:spPr bwMode="auto">
          <a:xfrm>
            <a:off x="29266279" y="5507941"/>
            <a:ext cx="8256744" cy="24726692"/>
          </a:xfrm>
          <a:prstGeom prst="rect">
            <a:avLst/>
          </a:prstGeom>
          <a:solidFill>
            <a:schemeClr val="bg1"/>
          </a:solidFill>
          <a:ln w="101600">
            <a:noFill/>
            <a:miter lim="800000"/>
            <a:headEnd/>
            <a:tailEnd/>
          </a:ln>
        </p:spPr>
        <p:txBody>
          <a:bodyPr wrap="none" lIns="80007" tIns="40003" rIns="80007" bIns="40003" anchor="ctr"/>
          <a:lstStyle/>
          <a:p>
            <a:pPr defTabSz="800100"/>
            <a:endParaRPr lang="en-US" sz="2520"/>
          </a:p>
        </p:txBody>
      </p:sp>
      <p:sp>
        <p:nvSpPr>
          <p:cNvPr id="21" name="Text Box 7"/>
          <p:cNvSpPr txBox="1">
            <a:spLocks noChangeArrowheads="1"/>
          </p:cNvSpPr>
          <p:nvPr/>
        </p:nvSpPr>
        <p:spPr bwMode="auto">
          <a:xfrm>
            <a:off x="1001556" y="21717000"/>
            <a:ext cx="8252318" cy="871375"/>
          </a:xfrm>
          <a:prstGeom prst="rect">
            <a:avLst/>
          </a:prstGeom>
          <a:gradFill flip="none" rotWithShape="1">
            <a:gsLst>
              <a:gs pos="0">
                <a:srgbClr val="FFFFFF"/>
              </a:gs>
              <a:gs pos="100000">
                <a:srgbClr val="D1E0E5"/>
              </a:gs>
            </a:gsLst>
            <a:path path="circle">
              <a:fillToRect l="50000" t="50000" r="50000" b="50000"/>
            </a:path>
            <a:tileRect/>
          </a:gradFill>
          <a:ln w="9525">
            <a:noFill/>
            <a:miter lim="800000"/>
            <a:headEnd/>
            <a:tailEnd/>
          </a:ln>
        </p:spPr>
        <p:txBody>
          <a:bodyPr wrap="square" lIns="78851" tIns="39425" rIns="78851" bIns="39425">
            <a:spAutoFit/>
          </a:bodyPr>
          <a:lstStyle/>
          <a:p>
            <a:pPr algn="ctr" defTabSz="786765">
              <a:defRPr/>
            </a:pPr>
            <a:r>
              <a:rPr lang="en-US" sz="5145" b="1" dirty="0">
                <a:solidFill>
                  <a:srgbClr val="003E7E"/>
                </a:solidFill>
                <a:latin typeface="Arial" pitchFamily="34" charset="0"/>
              </a:rPr>
              <a:t>Project Goals</a:t>
            </a:r>
          </a:p>
        </p:txBody>
      </p:sp>
      <p:sp>
        <p:nvSpPr>
          <p:cNvPr id="22" name="Rectangle 2"/>
          <p:cNvSpPr>
            <a:spLocks noChangeArrowheads="1"/>
          </p:cNvSpPr>
          <p:nvPr/>
        </p:nvSpPr>
        <p:spPr bwMode="auto">
          <a:xfrm>
            <a:off x="10172319" y="5493124"/>
            <a:ext cx="18175510" cy="24726692"/>
          </a:xfrm>
          <a:prstGeom prst="rect">
            <a:avLst/>
          </a:prstGeom>
          <a:solidFill>
            <a:schemeClr val="bg1"/>
          </a:solidFill>
          <a:ln w="101600">
            <a:noFill/>
            <a:miter lim="800000"/>
            <a:headEnd/>
            <a:tailEnd/>
          </a:ln>
        </p:spPr>
        <p:txBody>
          <a:bodyPr wrap="none" lIns="80007" tIns="40003" rIns="80007" bIns="40003" anchor="ctr"/>
          <a:lstStyle/>
          <a:p>
            <a:pPr defTabSz="800100"/>
            <a:endParaRPr lang="en-US" sz="2520" dirty="0"/>
          </a:p>
        </p:txBody>
      </p:sp>
      <p:pic>
        <p:nvPicPr>
          <p:cNvPr id="82" name="Picture 2" descr="http://www.newpaltz.edu/identity/logos/newpaltzlogo.jpg"/>
          <p:cNvPicPr>
            <a:picLocks noChangeAspect="1" noChangeArrowheads="1"/>
          </p:cNvPicPr>
          <p:nvPr/>
        </p:nvPicPr>
        <p:blipFill>
          <a:blip r:embed="rId3" cstate="print"/>
          <a:srcRect/>
          <a:stretch>
            <a:fillRect/>
          </a:stretch>
        </p:blipFill>
        <p:spPr bwMode="auto">
          <a:xfrm>
            <a:off x="31224684" y="2916513"/>
            <a:ext cx="5520690" cy="1547755"/>
          </a:xfrm>
          <a:prstGeom prst="rect">
            <a:avLst/>
          </a:prstGeom>
          <a:noFill/>
        </p:spPr>
      </p:pic>
      <p:sp>
        <p:nvSpPr>
          <p:cNvPr id="54" name="Text Box 7"/>
          <p:cNvSpPr txBox="1">
            <a:spLocks noChangeArrowheads="1"/>
          </p:cNvSpPr>
          <p:nvPr/>
        </p:nvSpPr>
        <p:spPr bwMode="auto">
          <a:xfrm>
            <a:off x="10147620" y="5528086"/>
            <a:ext cx="18117827" cy="871375"/>
          </a:xfrm>
          <a:prstGeom prst="rect">
            <a:avLst/>
          </a:prstGeom>
          <a:gradFill flip="none" rotWithShape="1">
            <a:gsLst>
              <a:gs pos="0">
                <a:srgbClr val="FFFFFF"/>
              </a:gs>
              <a:gs pos="100000">
                <a:srgbClr val="D1E0E5"/>
              </a:gs>
            </a:gsLst>
            <a:path path="circle">
              <a:fillToRect l="50000" t="50000" r="50000" b="50000"/>
            </a:path>
            <a:tileRect/>
          </a:gradFill>
          <a:ln w="9525">
            <a:noFill/>
            <a:miter lim="800000"/>
            <a:headEnd/>
            <a:tailEnd/>
          </a:ln>
        </p:spPr>
        <p:txBody>
          <a:bodyPr wrap="square" lIns="78851" tIns="39425" rIns="78851" bIns="39425">
            <a:spAutoFit/>
          </a:bodyPr>
          <a:lstStyle/>
          <a:p>
            <a:pPr algn="ctr" defTabSz="786765">
              <a:defRPr/>
            </a:pPr>
            <a:r>
              <a:rPr lang="en-US" sz="5145" b="1" dirty="0">
                <a:solidFill>
                  <a:srgbClr val="003E7E"/>
                </a:solidFill>
                <a:latin typeface="Arial" pitchFamily="34" charset="0"/>
              </a:rPr>
              <a:t>Procedure</a:t>
            </a:r>
          </a:p>
        </p:txBody>
      </p:sp>
      <p:sp>
        <p:nvSpPr>
          <p:cNvPr id="56" name="Text Box 17"/>
          <p:cNvSpPr txBox="1">
            <a:spLocks noChangeArrowheads="1"/>
          </p:cNvSpPr>
          <p:nvPr/>
        </p:nvSpPr>
        <p:spPr bwMode="auto">
          <a:xfrm>
            <a:off x="29266277" y="23088600"/>
            <a:ext cx="8256745" cy="871375"/>
          </a:xfrm>
          <a:prstGeom prst="rect">
            <a:avLst/>
          </a:prstGeom>
          <a:gradFill flip="none" rotWithShape="1">
            <a:gsLst>
              <a:gs pos="0">
                <a:srgbClr val="FFFFFF"/>
              </a:gs>
              <a:gs pos="100000">
                <a:srgbClr val="D1E0E5"/>
              </a:gs>
            </a:gsLst>
            <a:path path="circle">
              <a:fillToRect l="50000" t="50000" r="50000" b="50000"/>
            </a:path>
            <a:tileRect/>
          </a:gradFill>
          <a:ln w="9525">
            <a:noFill/>
            <a:miter lim="800000"/>
            <a:headEnd/>
            <a:tailEnd/>
          </a:ln>
        </p:spPr>
        <p:txBody>
          <a:bodyPr wrap="square" lIns="78851" tIns="39425" rIns="78851" bIns="39425">
            <a:spAutoFit/>
          </a:bodyPr>
          <a:lstStyle/>
          <a:p>
            <a:pPr algn="ctr" defTabSz="786765">
              <a:defRPr/>
            </a:pPr>
            <a:r>
              <a:rPr lang="en-US" sz="5145" b="1" dirty="0">
                <a:solidFill>
                  <a:srgbClr val="003E7E"/>
                </a:solidFill>
                <a:latin typeface="Arial" pitchFamily="34" charset="0"/>
              </a:rPr>
              <a:t>Next Steps </a:t>
            </a:r>
          </a:p>
        </p:txBody>
      </p:sp>
      <p:sp>
        <p:nvSpPr>
          <p:cNvPr id="17" name="Text Box 17">
            <a:extLst>
              <a:ext uri="{FF2B5EF4-FFF2-40B4-BE49-F238E27FC236}">
                <a16:creationId xmlns:a16="http://schemas.microsoft.com/office/drawing/2014/main" id="{E4465F98-B9EB-46D8-81D1-FC921135AAEF}"/>
              </a:ext>
            </a:extLst>
          </p:cNvPr>
          <p:cNvSpPr txBox="1">
            <a:spLocks noChangeArrowheads="1"/>
          </p:cNvSpPr>
          <p:nvPr/>
        </p:nvSpPr>
        <p:spPr bwMode="auto">
          <a:xfrm>
            <a:off x="29266277" y="5507941"/>
            <a:ext cx="8256745" cy="871375"/>
          </a:xfrm>
          <a:prstGeom prst="rect">
            <a:avLst/>
          </a:prstGeom>
          <a:gradFill flip="none" rotWithShape="1">
            <a:gsLst>
              <a:gs pos="0">
                <a:srgbClr val="FFFFFF"/>
              </a:gs>
              <a:gs pos="100000">
                <a:srgbClr val="D1E0E5"/>
              </a:gs>
            </a:gsLst>
            <a:path path="circle">
              <a:fillToRect l="50000" t="50000" r="50000" b="50000"/>
            </a:path>
            <a:tileRect/>
          </a:gradFill>
          <a:ln w="9525">
            <a:noFill/>
            <a:miter lim="800000"/>
            <a:headEnd/>
            <a:tailEnd/>
          </a:ln>
        </p:spPr>
        <p:txBody>
          <a:bodyPr wrap="square" lIns="78851" tIns="39425" rIns="78851" bIns="39425">
            <a:spAutoFit/>
          </a:bodyPr>
          <a:lstStyle/>
          <a:p>
            <a:pPr algn="ctr" defTabSz="786765">
              <a:defRPr/>
            </a:pPr>
            <a:r>
              <a:rPr lang="en-US" sz="5145" b="1" dirty="0">
                <a:solidFill>
                  <a:srgbClr val="003E7E"/>
                </a:solidFill>
                <a:latin typeface="Arial" pitchFamily="34" charset="0"/>
              </a:rPr>
              <a:t>Summary</a:t>
            </a:r>
          </a:p>
        </p:txBody>
      </p:sp>
      <p:sp>
        <p:nvSpPr>
          <p:cNvPr id="3" name="TextBox 2">
            <a:extLst>
              <a:ext uri="{FF2B5EF4-FFF2-40B4-BE49-F238E27FC236}">
                <a16:creationId xmlns:a16="http://schemas.microsoft.com/office/drawing/2014/main" id="{73498BEB-654D-4641-9CDB-F12A382137B3}"/>
              </a:ext>
            </a:extLst>
          </p:cNvPr>
          <p:cNvSpPr txBox="1"/>
          <p:nvPr/>
        </p:nvSpPr>
        <p:spPr>
          <a:xfrm>
            <a:off x="1679733" y="3465552"/>
            <a:ext cx="9038273" cy="1077218"/>
          </a:xfrm>
          <a:prstGeom prst="rect">
            <a:avLst/>
          </a:prstGeom>
          <a:gradFill flip="none" rotWithShape="1">
            <a:gsLst>
              <a:gs pos="0">
                <a:srgbClr val="FFFFFF"/>
              </a:gs>
              <a:gs pos="100000">
                <a:srgbClr val="D1E0E5"/>
              </a:gs>
            </a:gsLst>
            <a:path path="circle">
              <a:fillToRect l="100000" t="100000"/>
            </a:path>
            <a:tileRect r="-100000" b="-100000"/>
          </a:gradFill>
          <a:ln>
            <a:noFill/>
          </a:ln>
        </p:spPr>
        <p:txBody>
          <a:bodyPr wrap="square" rtlCol="0">
            <a:spAutoFit/>
          </a:bodyPr>
          <a:lstStyle/>
          <a:p>
            <a:r>
              <a:rPr lang="en-US" sz="3200" dirty="0">
                <a:solidFill>
                  <a:srgbClr val="003E7E"/>
                </a:solidFill>
              </a:rPr>
              <a:t>This project was supported by funding </a:t>
            </a:r>
          </a:p>
          <a:p>
            <a:r>
              <a:rPr lang="en-US" sz="3200" dirty="0">
                <a:solidFill>
                  <a:srgbClr val="003E7E"/>
                </a:solidFill>
              </a:rPr>
              <a:t>from _____.</a:t>
            </a:r>
          </a:p>
        </p:txBody>
      </p:sp>
      <p:sp>
        <p:nvSpPr>
          <p:cNvPr id="18" name="Text Box 7">
            <a:extLst>
              <a:ext uri="{FF2B5EF4-FFF2-40B4-BE49-F238E27FC236}">
                <a16:creationId xmlns:a16="http://schemas.microsoft.com/office/drawing/2014/main" id="{B13A9F4F-8C87-4527-A3FF-1E59343EE182}"/>
              </a:ext>
            </a:extLst>
          </p:cNvPr>
          <p:cNvSpPr txBox="1">
            <a:spLocks noChangeArrowheads="1"/>
          </p:cNvSpPr>
          <p:nvPr/>
        </p:nvSpPr>
        <p:spPr bwMode="auto">
          <a:xfrm>
            <a:off x="10189221" y="19278600"/>
            <a:ext cx="18066847" cy="871375"/>
          </a:xfrm>
          <a:prstGeom prst="rect">
            <a:avLst/>
          </a:prstGeom>
          <a:gradFill flip="none" rotWithShape="1">
            <a:gsLst>
              <a:gs pos="0">
                <a:srgbClr val="FFFFFF"/>
              </a:gs>
              <a:gs pos="100000">
                <a:srgbClr val="D1E0E5"/>
              </a:gs>
            </a:gsLst>
            <a:path path="circle">
              <a:fillToRect l="50000" t="50000" r="50000" b="50000"/>
            </a:path>
            <a:tileRect/>
          </a:gradFill>
          <a:ln w="9525">
            <a:noFill/>
            <a:miter lim="800000"/>
            <a:headEnd/>
            <a:tailEnd/>
          </a:ln>
        </p:spPr>
        <p:txBody>
          <a:bodyPr wrap="square" lIns="78851" tIns="39425" rIns="78851" bIns="39425">
            <a:spAutoFit/>
          </a:bodyPr>
          <a:lstStyle/>
          <a:p>
            <a:pPr algn="ctr" defTabSz="786765">
              <a:defRPr/>
            </a:pPr>
            <a:r>
              <a:rPr lang="en-US" sz="5145" b="1" dirty="0">
                <a:solidFill>
                  <a:srgbClr val="003E7E"/>
                </a:solidFill>
                <a:latin typeface="Arial" pitchFamily="34" charset="0"/>
              </a:rPr>
              <a:t>Findings</a:t>
            </a:r>
          </a:p>
        </p:txBody>
      </p:sp>
      <p:sp>
        <p:nvSpPr>
          <p:cNvPr id="19" name="Text Box 17">
            <a:extLst>
              <a:ext uri="{FF2B5EF4-FFF2-40B4-BE49-F238E27FC236}">
                <a16:creationId xmlns:a16="http://schemas.microsoft.com/office/drawing/2014/main" id="{5E32A2D6-BA8B-49C7-9318-536248ABC6A4}"/>
              </a:ext>
            </a:extLst>
          </p:cNvPr>
          <p:cNvSpPr txBox="1">
            <a:spLocks noChangeArrowheads="1"/>
          </p:cNvSpPr>
          <p:nvPr/>
        </p:nvSpPr>
        <p:spPr bwMode="auto">
          <a:xfrm>
            <a:off x="29266276" y="16378254"/>
            <a:ext cx="8256745" cy="871375"/>
          </a:xfrm>
          <a:prstGeom prst="rect">
            <a:avLst/>
          </a:prstGeom>
          <a:gradFill flip="none" rotWithShape="1">
            <a:gsLst>
              <a:gs pos="0">
                <a:srgbClr val="FFFFFF"/>
              </a:gs>
              <a:gs pos="100000">
                <a:srgbClr val="D1E0E5"/>
              </a:gs>
            </a:gsLst>
            <a:path path="circle">
              <a:fillToRect l="50000" t="50000" r="50000" b="50000"/>
            </a:path>
            <a:tileRect/>
          </a:gradFill>
          <a:ln w="9525">
            <a:noFill/>
            <a:miter lim="800000"/>
            <a:headEnd/>
            <a:tailEnd/>
          </a:ln>
        </p:spPr>
        <p:txBody>
          <a:bodyPr wrap="square" lIns="78851" tIns="39425" rIns="78851" bIns="39425">
            <a:spAutoFit/>
          </a:bodyPr>
          <a:lstStyle/>
          <a:p>
            <a:pPr algn="ctr" defTabSz="786765">
              <a:defRPr/>
            </a:pPr>
            <a:r>
              <a:rPr lang="en-US" sz="5145" b="1" dirty="0">
                <a:solidFill>
                  <a:srgbClr val="003E7E"/>
                </a:solidFill>
                <a:latin typeface="Arial" pitchFamily="34" charset="0"/>
              </a:rPr>
              <a:t>Conclusions</a:t>
            </a:r>
          </a:p>
        </p:txBody>
      </p:sp>
      <p:sp>
        <p:nvSpPr>
          <p:cNvPr id="20" name="TextBox 19">
            <a:extLst>
              <a:ext uri="{FF2B5EF4-FFF2-40B4-BE49-F238E27FC236}">
                <a16:creationId xmlns:a16="http://schemas.microsoft.com/office/drawing/2014/main" id="{3081A47E-2C38-4C89-8C0F-F0521FB22429}"/>
              </a:ext>
            </a:extLst>
          </p:cNvPr>
          <p:cNvSpPr txBox="1"/>
          <p:nvPr/>
        </p:nvSpPr>
        <p:spPr>
          <a:xfrm>
            <a:off x="10718006" y="8283027"/>
            <a:ext cx="17018794" cy="2677656"/>
          </a:xfrm>
          <a:prstGeom prst="rect">
            <a:avLst/>
          </a:prstGeom>
          <a:noFill/>
        </p:spPr>
        <p:txBody>
          <a:bodyPr wrap="square" rtlCol="0">
            <a:spAutoFit/>
          </a:bodyPr>
          <a:lstStyle/>
          <a:p>
            <a:r>
              <a:rPr lang="en-US" sz="4200" dirty="0">
                <a:solidFill>
                  <a:srgbClr val="003E7E"/>
                </a:solidFill>
              </a:rPr>
              <a:t>Much wider and center column for the key findings. This is becoming a popular approach at poster sessions.</a:t>
            </a:r>
          </a:p>
          <a:p>
            <a:endParaRPr lang="en-US" sz="4200" dirty="0">
              <a:solidFill>
                <a:srgbClr val="003E7E"/>
              </a:solidFill>
            </a:endParaRPr>
          </a:p>
          <a:p>
            <a:r>
              <a:rPr lang="en-US" sz="4200" dirty="0">
                <a:solidFill>
                  <a:srgbClr val="003E7E"/>
                </a:solidFill>
              </a:rPr>
              <a:t>Oh, and check out those nifty patterns for the headings!</a:t>
            </a:r>
          </a:p>
        </p:txBody>
      </p:sp>
    </p:spTree>
    <p:extLst>
      <p:ext uri="{BB962C8B-B14F-4D97-AF65-F5344CB8AC3E}">
        <p14:creationId xmlns:p14="http://schemas.microsoft.com/office/powerpoint/2010/main" val="2049100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A5D9"/>
        </a:solidFill>
        <a:effectLst/>
      </p:bgPr>
    </p:bg>
    <p:spTree>
      <p:nvGrpSpPr>
        <p:cNvPr id="1" name=""/>
        <p:cNvGrpSpPr/>
        <p:nvPr/>
      </p:nvGrpSpPr>
      <p:grpSpPr>
        <a:xfrm>
          <a:off x="0" y="0"/>
          <a:ext cx="0" cy="0"/>
          <a:chOff x="0" y="0"/>
          <a:chExt cx="0" cy="0"/>
        </a:xfrm>
      </p:grpSpPr>
      <p:sp>
        <p:nvSpPr>
          <p:cNvPr id="3075" name="Rectangle 4"/>
          <p:cNvSpPr>
            <a:spLocks noChangeArrowheads="1"/>
          </p:cNvSpPr>
          <p:nvPr/>
        </p:nvSpPr>
        <p:spPr bwMode="auto">
          <a:xfrm>
            <a:off x="0" y="228600"/>
            <a:ext cx="38404800" cy="4113382"/>
          </a:xfrm>
          <a:prstGeom prst="rect">
            <a:avLst/>
          </a:prstGeom>
          <a:gradFill flip="none" rotWithShape="1">
            <a:gsLst>
              <a:gs pos="0">
                <a:srgbClr val="FFFFFF"/>
              </a:gs>
              <a:gs pos="100000">
                <a:srgbClr val="D1E0E5"/>
              </a:gs>
            </a:gsLst>
            <a:path path="circle">
              <a:fillToRect l="100000" t="100000"/>
            </a:path>
            <a:tileRect r="-100000" b="-100000"/>
          </a:gradFill>
          <a:ln>
            <a:noFill/>
            <a:headEnd/>
            <a:tailEnd/>
          </a:ln>
        </p:spPr>
        <p:style>
          <a:lnRef idx="1">
            <a:schemeClr val="accent2"/>
          </a:lnRef>
          <a:fillRef idx="3">
            <a:schemeClr val="accent2"/>
          </a:fillRef>
          <a:effectRef idx="2">
            <a:schemeClr val="accent2"/>
          </a:effectRef>
          <a:fontRef idx="minor">
            <a:schemeClr val="lt1"/>
          </a:fontRef>
        </p:style>
        <p:txBody>
          <a:bodyPr lIns="111885" tIns="55944" rIns="111885" bIns="55944" anchor="ctr"/>
          <a:lstStyle/>
          <a:p>
            <a:pPr algn="ctr"/>
            <a:r>
              <a:rPr lang="en-US" sz="7560" dirty="0">
                <a:solidFill>
                  <a:srgbClr val="003E7E"/>
                </a:solidFill>
              </a:rPr>
              <a:t>TITLE</a:t>
            </a:r>
          </a:p>
          <a:p>
            <a:pPr algn="ctr" defTabSz="786765">
              <a:defRPr/>
            </a:pPr>
            <a:r>
              <a:rPr lang="en-US" sz="7560" i="1" dirty="0">
                <a:solidFill>
                  <a:srgbClr val="003E7E"/>
                </a:solidFill>
                <a:latin typeface="Arial" pitchFamily="34" charset="0"/>
              </a:rPr>
              <a:t>	 </a:t>
            </a:r>
            <a:r>
              <a:rPr lang="en-US" sz="4410" i="1" dirty="0">
                <a:solidFill>
                  <a:srgbClr val="003E7E"/>
                </a:solidFill>
                <a:latin typeface="Arial" pitchFamily="34" charset="0"/>
              </a:rPr>
              <a:t>Author(s) (faculty mentor’s name, department) </a:t>
            </a:r>
            <a:endParaRPr lang="en-US" sz="2520" i="1" dirty="0">
              <a:solidFill>
                <a:srgbClr val="003E7E"/>
              </a:solidFill>
              <a:latin typeface="Arial" pitchFamily="34" charset="0"/>
            </a:endParaRPr>
          </a:p>
          <a:p>
            <a:pPr algn="ctr" defTabSz="786765">
              <a:defRPr/>
            </a:pPr>
            <a:r>
              <a:rPr lang="en-US" sz="2520" i="1" dirty="0">
                <a:solidFill>
                  <a:srgbClr val="003E7E"/>
                </a:solidFill>
                <a:latin typeface="Arial" pitchFamily="34" charset="0"/>
              </a:rPr>
              <a:t>(correspondence: X@newpaltz.edu)</a:t>
            </a:r>
            <a:endParaRPr lang="en-US" sz="2520" dirty="0">
              <a:solidFill>
                <a:srgbClr val="003E7E"/>
              </a:solidFill>
            </a:endParaRPr>
          </a:p>
        </p:txBody>
      </p:sp>
      <p:sp>
        <p:nvSpPr>
          <p:cNvPr id="2055" name="Rectangle 10"/>
          <p:cNvSpPr>
            <a:spLocks noChangeArrowheads="1"/>
          </p:cNvSpPr>
          <p:nvPr/>
        </p:nvSpPr>
        <p:spPr bwMode="auto">
          <a:xfrm>
            <a:off x="1743553" y="1076325"/>
            <a:ext cx="34861024" cy="4702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80007" tIns="40003" rIns="80007" bIns="40003" anchor="ctr"/>
          <a:lstStyle/>
          <a:p>
            <a:pPr defTabSz="800100"/>
            <a:endParaRPr lang="en-US" sz="2520"/>
          </a:p>
        </p:txBody>
      </p:sp>
      <p:sp>
        <p:nvSpPr>
          <p:cNvPr id="2057" name="Rectangle 13"/>
          <p:cNvSpPr>
            <a:spLocks noChangeArrowheads="1"/>
          </p:cNvSpPr>
          <p:nvPr/>
        </p:nvSpPr>
        <p:spPr bwMode="auto">
          <a:xfrm>
            <a:off x="-12576" y="4539343"/>
            <a:ext cx="9004176" cy="26550257"/>
          </a:xfrm>
          <a:prstGeom prst="rect">
            <a:avLst/>
          </a:prstGeom>
          <a:solidFill>
            <a:schemeClr val="bg1"/>
          </a:solidFill>
          <a:ln w="101600">
            <a:noFill/>
            <a:miter lim="800000"/>
            <a:headEnd/>
            <a:tailEnd/>
          </a:ln>
        </p:spPr>
        <p:txBody>
          <a:bodyPr wrap="none" lIns="80007" tIns="40003" rIns="80007" bIns="40003" anchor="ctr"/>
          <a:lstStyle/>
          <a:p>
            <a:pPr defTabSz="800100"/>
            <a:endParaRPr lang="en-US" sz="2520"/>
          </a:p>
        </p:txBody>
      </p:sp>
      <p:sp>
        <p:nvSpPr>
          <p:cNvPr id="3087" name="Text Box 21"/>
          <p:cNvSpPr txBox="1">
            <a:spLocks noChangeArrowheads="1"/>
          </p:cNvSpPr>
          <p:nvPr/>
        </p:nvSpPr>
        <p:spPr bwMode="auto">
          <a:xfrm>
            <a:off x="-8679" y="4572000"/>
            <a:ext cx="9001137" cy="871375"/>
          </a:xfrm>
          <a:prstGeom prst="rect">
            <a:avLst/>
          </a:prstGeom>
          <a:gradFill flip="none" rotWithShape="1">
            <a:gsLst>
              <a:gs pos="0">
                <a:srgbClr val="FFFFFF"/>
              </a:gs>
              <a:gs pos="100000">
                <a:srgbClr val="D1E0E5"/>
              </a:gs>
            </a:gsLst>
            <a:path path="circle">
              <a:fillToRect l="50000" t="50000" r="50000" b="50000"/>
            </a:path>
            <a:tileRect/>
          </a:gradFill>
          <a:ln w="9525">
            <a:noFill/>
            <a:miter lim="800000"/>
            <a:headEnd/>
            <a:tailEnd/>
          </a:ln>
        </p:spPr>
        <p:txBody>
          <a:bodyPr wrap="square" lIns="78851" tIns="39425" rIns="78851" bIns="39425">
            <a:spAutoFit/>
          </a:bodyPr>
          <a:lstStyle/>
          <a:p>
            <a:pPr algn="ctr" defTabSz="786765">
              <a:defRPr/>
            </a:pPr>
            <a:r>
              <a:rPr lang="en-US" sz="5145" b="1" dirty="0">
                <a:solidFill>
                  <a:srgbClr val="003E7E"/>
                </a:solidFill>
                <a:latin typeface="Arial" pitchFamily="34" charset="0"/>
              </a:rPr>
              <a:t>Background</a:t>
            </a:r>
          </a:p>
        </p:txBody>
      </p:sp>
      <p:sp>
        <p:nvSpPr>
          <p:cNvPr id="2060" name="Text Box 36"/>
          <p:cNvSpPr txBox="1">
            <a:spLocks noChangeArrowheads="1"/>
          </p:cNvSpPr>
          <p:nvPr/>
        </p:nvSpPr>
        <p:spPr bwMode="auto">
          <a:xfrm>
            <a:off x="1881902" y="17964826"/>
            <a:ext cx="134162" cy="341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6400" tIns="33201" rIns="66400" bIns="33201">
            <a:spAutoFit/>
          </a:bodyPr>
          <a:lstStyle>
            <a:lvl1pPr defTabSz="630238" eaLnBrk="0" hangingPunct="0">
              <a:defRPr sz="2000">
                <a:solidFill>
                  <a:schemeClr val="tx1"/>
                </a:solidFill>
                <a:latin typeface="Times New Roman" pitchFamily="18" charset="0"/>
                <a:cs typeface="Arial" pitchFamily="34" charset="0"/>
              </a:defRPr>
            </a:lvl1pPr>
            <a:lvl2pPr marL="742950" indent="-285750" defTabSz="630238" eaLnBrk="0" hangingPunct="0">
              <a:defRPr sz="2000">
                <a:solidFill>
                  <a:schemeClr val="tx1"/>
                </a:solidFill>
                <a:latin typeface="Times New Roman" pitchFamily="18" charset="0"/>
                <a:cs typeface="Arial" pitchFamily="34" charset="0"/>
              </a:defRPr>
            </a:lvl2pPr>
            <a:lvl3pPr marL="1143000" indent="-228600" defTabSz="630238" eaLnBrk="0" hangingPunct="0">
              <a:defRPr sz="2000">
                <a:solidFill>
                  <a:schemeClr val="tx1"/>
                </a:solidFill>
                <a:latin typeface="Times New Roman" pitchFamily="18" charset="0"/>
                <a:cs typeface="Arial" pitchFamily="34" charset="0"/>
              </a:defRPr>
            </a:lvl3pPr>
            <a:lvl4pPr marL="1600200" indent="-228600" defTabSz="630238" eaLnBrk="0" hangingPunct="0">
              <a:defRPr sz="2000">
                <a:solidFill>
                  <a:schemeClr val="tx1"/>
                </a:solidFill>
                <a:latin typeface="Times New Roman" pitchFamily="18" charset="0"/>
                <a:cs typeface="Arial" pitchFamily="34" charset="0"/>
              </a:defRPr>
            </a:lvl4pPr>
            <a:lvl5pPr marL="2057400" indent="-228600" defTabSz="630238" eaLnBrk="0" hangingPunct="0">
              <a:defRPr sz="2000">
                <a:solidFill>
                  <a:schemeClr val="tx1"/>
                </a:solidFill>
                <a:latin typeface="Times New Roman" pitchFamily="18" charset="0"/>
                <a:cs typeface="Arial" pitchFamily="34" charset="0"/>
              </a:defRPr>
            </a:lvl5pPr>
            <a:lvl6pPr marL="2514600" indent="-228600" defTabSz="630238" eaLnBrk="0" fontAlgn="base" hangingPunct="0">
              <a:spcBef>
                <a:spcPct val="0"/>
              </a:spcBef>
              <a:spcAft>
                <a:spcPct val="0"/>
              </a:spcAft>
              <a:defRPr sz="2000">
                <a:solidFill>
                  <a:schemeClr val="tx1"/>
                </a:solidFill>
                <a:latin typeface="Times New Roman" pitchFamily="18" charset="0"/>
                <a:cs typeface="Arial" pitchFamily="34" charset="0"/>
              </a:defRPr>
            </a:lvl6pPr>
            <a:lvl7pPr marL="2971800" indent="-228600" defTabSz="630238" eaLnBrk="0" fontAlgn="base" hangingPunct="0">
              <a:spcBef>
                <a:spcPct val="0"/>
              </a:spcBef>
              <a:spcAft>
                <a:spcPct val="0"/>
              </a:spcAft>
              <a:defRPr sz="2000">
                <a:solidFill>
                  <a:schemeClr val="tx1"/>
                </a:solidFill>
                <a:latin typeface="Times New Roman" pitchFamily="18" charset="0"/>
                <a:cs typeface="Arial" pitchFamily="34" charset="0"/>
              </a:defRPr>
            </a:lvl7pPr>
            <a:lvl8pPr marL="3429000" indent="-228600" defTabSz="630238" eaLnBrk="0" fontAlgn="base" hangingPunct="0">
              <a:spcBef>
                <a:spcPct val="0"/>
              </a:spcBef>
              <a:spcAft>
                <a:spcPct val="0"/>
              </a:spcAft>
              <a:defRPr sz="2000">
                <a:solidFill>
                  <a:schemeClr val="tx1"/>
                </a:solidFill>
                <a:latin typeface="Times New Roman" pitchFamily="18" charset="0"/>
                <a:cs typeface="Arial" pitchFamily="34" charset="0"/>
              </a:defRPr>
            </a:lvl8pPr>
            <a:lvl9pPr marL="3886200" indent="-228600" defTabSz="630238" eaLnBrk="0" fontAlgn="base" hangingPunct="0">
              <a:spcBef>
                <a:spcPct val="0"/>
              </a:spcBef>
              <a:spcAft>
                <a:spcPct val="0"/>
              </a:spcAft>
              <a:defRPr sz="2000">
                <a:solidFill>
                  <a:schemeClr val="tx1"/>
                </a:solidFill>
                <a:latin typeface="Times New Roman" pitchFamily="18" charset="0"/>
                <a:cs typeface="Arial" pitchFamily="34" charset="0"/>
              </a:defRPr>
            </a:lvl9pPr>
          </a:lstStyle>
          <a:p>
            <a:pPr>
              <a:spcBef>
                <a:spcPct val="50000"/>
              </a:spcBef>
            </a:pPr>
            <a:endParaRPr lang="en-US" sz="1785">
              <a:solidFill>
                <a:schemeClr val="accent2"/>
              </a:solidFill>
            </a:endParaRPr>
          </a:p>
        </p:txBody>
      </p:sp>
      <p:sp>
        <p:nvSpPr>
          <p:cNvPr id="2160" name="Rectangle 2"/>
          <p:cNvSpPr>
            <a:spLocks noChangeArrowheads="1"/>
          </p:cNvSpPr>
          <p:nvPr/>
        </p:nvSpPr>
        <p:spPr bwMode="auto">
          <a:xfrm>
            <a:off x="29568693" y="4537858"/>
            <a:ext cx="8836108" cy="26550257"/>
          </a:xfrm>
          <a:prstGeom prst="rect">
            <a:avLst/>
          </a:prstGeom>
          <a:solidFill>
            <a:schemeClr val="bg1"/>
          </a:solidFill>
          <a:ln w="101600">
            <a:noFill/>
            <a:miter lim="800000"/>
            <a:headEnd/>
            <a:tailEnd/>
          </a:ln>
        </p:spPr>
        <p:txBody>
          <a:bodyPr wrap="none" lIns="80007" tIns="40003" rIns="80007" bIns="40003" anchor="ctr"/>
          <a:lstStyle/>
          <a:p>
            <a:pPr defTabSz="800100"/>
            <a:endParaRPr lang="en-US" sz="2520"/>
          </a:p>
        </p:txBody>
      </p:sp>
      <p:sp>
        <p:nvSpPr>
          <p:cNvPr id="21" name="Text Box 7"/>
          <p:cNvSpPr txBox="1">
            <a:spLocks noChangeArrowheads="1"/>
          </p:cNvSpPr>
          <p:nvPr/>
        </p:nvSpPr>
        <p:spPr bwMode="auto">
          <a:xfrm>
            <a:off x="-13433" y="19278601"/>
            <a:ext cx="8931216" cy="871375"/>
          </a:xfrm>
          <a:prstGeom prst="rect">
            <a:avLst/>
          </a:prstGeom>
          <a:gradFill flip="none" rotWithShape="1">
            <a:gsLst>
              <a:gs pos="0">
                <a:srgbClr val="FFFFFF"/>
              </a:gs>
              <a:gs pos="100000">
                <a:srgbClr val="D1E0E5"/>
              </a:gs>
            </a:gsLst>
            <a:path path="circle">
              <a:fillToRect l="50000" t="50000" r="50000" b="50000"/>
            </a:path>
            <a:tileRect/>
          </a:gradFill>
          <a:ln w="9525">
            <a:noFill/>
            <a:miter lim="800000"/>
            <a:headEnd/>
            <a:tailEnd/>
          </a:ln>
        </p:spPr>
        <p:txBody>
          <a:bodyPr wrap="square" lIns="78851" tIns="39425" rIns="78851" bIns="39425">
            <a:spAutoFit/>
          </a:bodyPr>
          <a:lstStyle/>
          <a:p>
            <a:pPr algn="ctr" defTabSz="786765">
              <a:defRPr/>
            </a:pPr>
            <a:r>
              <a:rPr lang="en-US" sz="5145" b="1" dirty="0">
                <a:solidFill>
                  <a:srgbClr val="003E7E"/>
                </a:solidFill>
                <a:latin typeface="Arial" pitchFamily="34" charset="0"/>
              </a:rPr>
              <a:t>Methods</a:t>
            </a:r>
          </a:p>
        </p:txBody>
      </p:sp>
      <p:sp>
        <p:nvSpPr>
          <p:cNvPr id="22" name="Rectangle 2"/>
          <p:cNvSpPr>
            <a:spLocks noChangeArrowheads="1"/>
          </p:cNvSpPr>
          <p:nvPr/>
        </p:nvSpPr>
        <p:spPr bwMode="auto">
          <a:xfrm>
            <a:off x="9144000" y="4539343"/>
            <a:ext cx="20190385" cy="26548774"/>
          </a:xfrm>
          <a:prstGeom prst="rect">
            <a:avLst/>
          </a:prstGeom>
          <a:solidFill>
            <a:schemeClr val="bg1"/>
          </a:solidFill>
          <a:ln w="101600">
            <a:noFill/>
            <a:miter lim="800000"/>
            <a:headEnd/>
            <a:tailEnd/>
          </a:ln>
        </p:spPr>
        <p:txBody>
          <a:bodyPr wrap="none" lIns="80007" tIns="40003" rIns="80007" bIns="40003" anchor="ctr"/>
          <a:lstStyle/>
          <a:p>
            <a:pPr defTabSz="800100"/>
            <a:endParaRPr lang="en-US" sz="2520" dirty="0"/>
          </a:p>
        </p:txBody>
      </p:sp>
      <p:pic>
        <p:nvPicPr>
          <p:cNvPr id="82" name="Picture 2" descr="http://www.newpaltz.edu/identity/logos/newpaltzlogo.jpg"/>
          <p:cNvPicPr>
            <a:picLocks noChangeAspect="1" noChangeArrowheads="1"/>
          </p:cNvPicPr>
          <p:nvPr/>
        </p:nvPicPr>
        <p:blipFill>
          <a:blip r:embed="rId3" cstate="print"/>
          <a:srcRect/>
          <a:stretch>
            <a:fillRect/>
          </a:stretch>
        </p:blipFill>
        <p:spPr bwMode="auto">
          <a:xfrm>
            <a:off x="31224684" y="2667000"/>
            <a:ext cx="5520690" cy="1547755"/>
          </a:xfrm>
          <a:prstGeom prst="rect">
            <a:avLst/>
          </a:prstGeom>
          <a:noFill/>
        </p:spPr>
      </p:pic>
      <p:sp>
        <p:nvSpPr>
          <p:cNvPr id="56" name="Text Box 17"/>
          <p:cNvSpPr txBox="1">
            <a:spLocks noChangeArrowheads="1"/>
          </p:cNvSpPr>
          <p:nvPr/>
        </p:nvSpPr>
        <p:spPr bwMode="auto">
          <a:xfrm>
            <a:off x="29568692" y="19278601"/>
            <a:ext cx="8836108" cy="871375"/>
          </a:xfrm>
          <a:prstGeom prst="rect">
            <a:avLst/>
          </a:prstGeom>
          <a:gradFill flip="none" rotWithShape="1">
            <a:gsLst>
              <a:gs pos="0">
                <a:srgbClr val="FFFFFF"/>
              </a:gs>
              <a:gs pos="100000">
                <a:srgbClr val="D1E0E5"/>
              </a:gs>
            </a:gsLst>
            <a:path path="circle">
              <a:fillToRect l="50000" t="50000" r="50000" b="50000"/>
            </a:path>
            <a:tileRect/>
          </a:gradFill>
          <a:ln w="9525">
            <a:noFill/>
            <a:miter lim="800000"/>
            <a:headEnd/>
            <a:tailEnd/>
          </a:ln>
        </p:spPr>
        <p:txBody>
          <a:bodyPr wrap="square" lIns="78851" tIns="39425" rIns="78851" bIns="39425">
            <a:spAutoFit/>
          </a:bodyPr>
          <a:lstStyle/>
          <a:p>
            <a:pPr algn="ctr" defTabSz="786765">
              <a:defRPr/>
            </a:pPr>
            <a:r>
              <a:rPr lang="en-US" sz="5145" b="1" dirty="0">
                <a:solidFill>
                  <a:srgbClr val="003E7E"/>
                </a:solidFill>
                <a:latin typeface="Arial" pitchFamily="34" charset="0"/>
              </a:rPr>
              <a:t>Discussion</a:t>
            </a:r>
          </a:p>
        </p:txBody>
      </p:sp>
      <p:sp>
        <p:nvSpPr>
          <p:cNvPr id="17" name="Text Box 17">
            <a:extLst>
              <a:ext uri="{FF2B5EF4-FFF2-40B4-BE49-F238E27FC236}">
                <a16:creationId xmlns:a16="http://schemas.microsoft.com/office/drawing/2014/main" id="{E4465F98-B9EB-46D8-81D1-FC921135AAEF}"/>
              </a:ext>
            </a:extLst>
          </p:cNvPr>
          <p:cNvSpPr txBox="1">
            <a:spLocks noChangeArrowheads="1"/>
          </p:cNvSpPr>
          <p:nvPr/>
        </p:nvSpPr>
        <p:spPr bwMode="auto">
          <a:xfrm>
            <a:off x="29568692" y="4572000"/>
            <a:ext cx="8836108" cy="871375"/>
          </a:xfrm>
          <a:prstGeom prst="rect">
            <a:avLst/>
          </a:prstGeom>
          <a:gradFill flip="none" rotWithShape="1">
            <a:gsLst>
              <a:gs pos="0">
                <a:srgbClr val="FFFFFF"/>
              </a:gs>
              <a:gs pos="100000">
                <a:srgbClr val="D1E0E5"/>
              </a:gs>
            </a:gsLst>
            <a:path path="circle">
              <a:fillToRect l="50000" t="50000" r="50000" b="50000"/>
            </a:path>
            <a:tileRect/>
          </a:gradFill>
          <a:ln w="9525">
            <a:noFill/>
            <a:miter lim="800000"/>
            <a:headEnd/>
            <a:tailEnd/>
          </a:ln>
        </p:spPr>
        <p:txBody>
          <a:bodyPr wrap="square" lIns="78851" tIns="39425" rIns="78851" bIns="39425">
            <a:spAutoFit/>
          </a:bodyPr>
          <a:lstStyle/>
          <a:p>
            <a:pPr algn="ctr" defTabSz="786765">
              <a:defRPr/>
            </a:pPr>
            <a:r>
              <a:rPr lang="en-US" sz="5145" b="1" dirty="0">
                <a:solidFill>
                  <a:srgbClr val="003E7E"/>
                </a:solidFill>
                <a:latin typeface="Arial" pitchFamily="34" charset="0"/>
              </a:rPr>
              <a:t>Results</a:t>
            </a:r>
          </a:p>
        </p:txBody>
      </p:sp>
      <p:sp>
        <p:nvSpPr>
          <p:cNvPr id="3" name="TextBox 2">
            <a:extLst>
              <a:ext uri="{FF2B5EF4-FFF2-40B4-BE49-F238E27FC236}">
                <a16:creationId xmlns:a16="http://schemas.microsoft.com/office/drawing/2014/main" id="{73498BEB-654D-4641-9CDB-F12A382137B3}"/>
              </a:ext>
            </a:extLst>
          </p:cNvPr>
          <p:cNvSpPr txBox="1"/>
          <p:nvPr/>
        </p:nvSpPr>
        <p:spPr>
          <a:xfrm>
            <a:off x="1679733" y="3124200"/>
            <a:ext cx="9038273" cy="1077218"/>
          </a:xfrm>
          <a:prstGeom prst="rect">
            <a:avLst/>
          </a:prstGeom>
          <a:gradFill flip="none" rotWithShape="1">
            <a:gsLst>
              <a:gs pos="0">
                <a:srgbClr val="FFFFFF"/>
              </a:gs>
              <a:gs pos="100000">
                <a:srgbClr val="D1E0E5"/>
              </a:gs>
            </a:gsLst>
            <a:path path="circle">
              <a:fillToRect l="100000" t="100000"/>
            </a:path>
            <a:tileRect r="-100000" b="-100000"/>
          </a:gradFill>
          <a:ln>
            <a:noFill/>
          </a:ln>
        </p:spPr>
        <p:txBody>
          <a:bodyPr wrap="square" rtlCol="0">
            <a:spAutoFit/>
          </a:bodyPr>
          <a:lstStyle/>
          <a:p>
            <a:r>
              <a:rPr lang="en-US" sz="3200" dirty="0">
                <a:solidFill>
                  <a:srgbClr val="003E7E"/>
                </a:solidFill>
              </a:rPr>
              <a:t>This project was supported by funding </a:t>
            </a:r>
          </a:p>
          <a:p>
            <a:r>
              <a:rPr lang="en-US" sz="3200" dirty="0">
                <a:solidFill>
                  <a:srgbClr val="003E7E"/>
                </a:solidFill>
              </a:rPr>
              <a:t>from _____.</a:t>
            </a:r>
          </a:p>
        </p:txBody>
      </p:sp>
      <p:sp>
        <p:nvSpPr>
          <p:cNvPr id="20" name="TextBox 19">
            <a:extLst>
              <a:ext uri="{FF2B5EF4-FFF2-40B4-BE49-F238E27FC236}">
                <a16:creationId xmlns:a16="http://schemas.microsoft.com/office/drawing/2014/main" id="{3081A47E-2C38-4C89-8C0F-F0521FB22429}"/>
              </a:ext>
            </a:extLst>
          </p:cNvPr>
          <p:cNvSpPr txBox="1"/>
          <p:nvPr/>
        </p:nvSpPr>
        <p:spPr>
          <a:xfrm>
            <a:off x="10718006" y="8283027"/>
            <a:ext cx="17018794" cy="7848302"/>
          </a:xfrm>
          <a:prstGeom prst="rect">
            <a:avLst/>
          </a:prstGeom>
          <a:noFill/>
        </p:spPr>
        <p:txBody>
          <a:bodyPr wrap="square" rtlCol="0">
            <a:spAutoFit/>
          </a:bodyPr>
          <a:lstStyle/>
          <a:p>
            <a:r>
              <a:rPr lang="en-US" sz="4200" dirty="0">
                <a:solidFill>
                  <a:srgbClr val="003E7E"/>
                </a:solidFill>
              </a:rPr>
              <a:t>Similar to the previous one, but even wider center space to provide your project’s conclusion (take-home point) in very large font, alongside some eye-catching imagery. </a:t>
            </a:r>
          </a:p>
          <a:p>
            <a:endParaRPr lang="en-US" sz="4200" dirty="0">
              <a:solidFill>
                <a:srgbClr val="003E7E"/>
              </a:solidFill>
            </a:endParaRPr>
          </a:p>
          <a:p>
            <a:r>
              <a:rPr lang="en-US" sz="4200" dirty="0">
                <a:solidFill>
                  <a:srgbClr val="003E7E"/>
                </a:solidFill>
              </a:rPr>
              <a:t>The idea is to grab people’s attention, hit them with the big idea, and then talk with them about the particulars of the project if they’re interested. That’s why the background and methods etc. are relegated to the side, in smaller font than the center. It’s a different approach to the conventional left-to-right story.</a:t>
            </a:r>
          </a:p>
          <a:p>
            <a:endParaRPr lang="en-US" sz="4200" dirty="0">
              <a:solidFill>
                <a:srgbClr val="003E7E"/>
              </a:solidFill>
            </a:endParaRPr>
          </a:p>
          <a:p>
            <a:r>
              <a:rPr lang="en-US" sz="4200" dirty="0">
                <a:solidFill>
                  <a:srgbClr val="003E7E"/>
                </a:solidFill>
              </a:rPr>
              <a:t>For more on this idea: </a:t>
            </a:r>
          </a:p>
          <a:p>
            <a:pPr marL="571500" indent="-571500">
              <a:buFontTx/>
              <a:buChar char="-"/>
            </a:pPr>
            <a:r>
              <a:rPr lang="en-US" sz="4200" dirty="0">
                <a:solidFill>
                  <a:srgbClr val="003E7E"/>
                </a:solidFill>
                <a:hlinkClick r:id="rId4"/>
              </a:rPr>
              <a:t>https://www.youtube.com/watch?v=1RwJbhkCA58</a:t>
            </a:r>
            <a:endParaRPr lang="en-US" sz="4200" dirty="0">
              <a:solidFill>
                <a:srgbClr val="003E7E"/>
              </a:solidFill>
            </a:endParaRPr>
          </a:p>
          <a:p>
            <a:pPr marL="571500" indent="-571500">
              <a:buFontTx/>
              <a:buChar char="-"/>
            </a:pPr>
            <a:r>
              <a:rPr lang="en-US" sz="4200">
                <a:solidFill>
                  <a:srgbClr val="003E7E"/>
                </a:solidFill>
                <a:hlinkClick r:id="rId5"/>
              </a:rPr>
              <a:t>https://osf.io/ef53g/</a:t>
            </a:r>
            <a:r>
              <a:rPr lang="en-US" sz="4200">
                <a:solidFill>
                  <a:srgbClr val="003E7E"/>
                </a:solidFill>
              </a:rPr>
              <a:t> </a:t>
            </a:r>
            <a:endParaRPr lang="en-US" sz="4200" dirty="0">
              <a:solidFill>
                <a:srgbClr val="003E7E"/>
              </a:solidFill>
            </a:endParaRPr>
          </a:p>
        </p:txBody>
      </p:sp>
    </p:spTree>
    <p:extLst>
      <p:ext uri="{BB962C8B-B14F-4D97-AF65-F5344CB8AC3E}">
        <p14:creationId xmlns:p14="http://schemas.microsoft.com/office/powerpoint/2010/main" val="809467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13"/>
          <p:cNvSpPr txBox="1">
            <a:spLocks noChangeArrowheads="1"/>
          </p:cNvSpPr>
          <p:nvPr/>
        </p:nvSpPr>
        <p:spPr bwMode="auto">
          <a:xfrm>
            <a:off x="19536959" y="6050719"/>
            <a:ext cx="18267767" cy="11874274"/>
          </a:xfrm>
          <a:prstGeom prst="rect">
            <a:avLst/>
          </a:prstGeom>
          <a:solidFill>
            <a:srgbClr val="FDB924"/>
          </a:solidFill>
          <a:ln w="60325" cap="flat">
            <a:solidFill>
              <a:srgbClr val="FDB924"/>
            </a:solidFill>
            <a:miter lim="800000"/>
          </a:ln>
        </p:spPr>
        <p:txBody>
          <a:bodyPr vert="horz" wrap="square" lIns="329178" tIns="164589" rIns="329178" bIns="164589" anchor="ctr" anchorCtr="0" compatLnSpc="1">
            <a:prstTxWarp prst="textNoShape">
              <a:avLst/>
            </a:prstTxWarp>
          </a:bodyPr>
          <a:lstStyle>
            <a:defPPr>
              <a:defRPr kern="1200" smtId="4294967295"/>
            </a:defPPr>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a:defRPr>
            </a:lvl2pPr>
            <a:lvl3pPr algn="ctr" defTabSz="3762375" rtl="0" eaLnBrk="0" fontAlgn="base" hangingPunct="0">
              <a:spcBef>
                <a:spcPct val="0"/>
              </a:spcBef>
              <a:spcAft>
                <a:spcPct val="0"/>
              </a:spcAft>
              <a:defRPr sz="18200">
                <a:solidFill>
                  <a:schemeClr val="tx2"/>
                </a:solidFill>
                <a:latin typeface="Arial"/>
              </a:defRPr>
            </a:lvl3pPr>
            <a:lvl4pPr algn="ctr" defTabSz="3762375" rtl="0" eaLnBrk="0" fontAlgn="base" hangingPunct="0">
              <a:spcBef>
                <a:spcPct val="0"/>
              </a:spcBef>
              <a:spcAft>
                <a:spcPct val="0"/>
              </a:spcAft>
              <a:defRPr sz="18200">
                <a:solidFill>
                  <a:schemeClr val="tx2"/>
                </a:solidFill>
                <a:latin typeface="Arial"/>
              </a:defRPr>
            </a:lvl4pPr>
            <a:lvl5pPr algn="ctr" defTabSz="3762375" rtl="0" eaLnBrk="0" fontAlgn="base" hangingPunct="0">
              <a:spcBef>
                <a:spcPct val="0"/>
              </a:spcBef>
              <a:spcAft>
                <a:spcPct val="0"/>
              </a:spcAft>
              <a:defRPr sz="18200">
                <a:solidFill>
                  <a:schemeClr val="tx2"/>
                </a:solidFill>
                <a:latin typeface="Arial"/>
              </a:defRPr>
            </a:lvl5pPr>
            <a:lvl6pPr marL="457200" algn="ctr" defTabSz="3762375" rtl="0" fontAlgn="base">
              <a:spcBef>
                <a:spcPct val="0"/>
              </a:spcBef>
              <a:spcAft>
                <a:spcPct val="0"/>
              </a:spcAft>
              <a:defRPr sz="18200">
                <a:solidFill>
                  <a:schemeClr val="tx2"/>
                </a:solidFill>
                <a:latin typeface="Arial"/>
              </a:defRPr>
            </a:lvl6pPr>
            <a:lvl7pPr marL="914400" algn="ctr" defTabSz="3762375" rtl="0" fontAlgn="base">
              <a:spcBef>
                <a:spcPct val="0"/>
              </a:spcBef>
              <a:spcAft>
                <a:spcPct val="0"/>
              </a:spcAft>
              <a:defRPr sz="18200">
                <a:solidFill>
                  <a:schemeClr val="tx2"/>
                </a:solidFill>
                <a:latin typeface="Arial"/>
              </a:defRPr>
            </a:lvl7pPr>
            <a:lvl8pPr marL="1371600" algn="ctr" defTabSz="3762375" rtl="0" fontAlgn="base">
              <a:spcBef>
                <a:spcPct val="0"/>
              </a:spcBef>
              <a:spcAft>
                <a:spcPct val="0"/>
              </a:spcAft>
              <a:defRPr sz="18200">
                <a:solidFill>
                  <a:schemeClr val="tx2"/>
                </a:solidFill>
                <a:latin typeface="Arial"/>
              </a:defRPr>
            </a:lvl8pPr>
            <a:lvl9pPr marL="1828800" algn="ctr" defTabSz="3762375" rtl="0" fontAlgn="base">
              <a:spcBef>
                <a:spcPct val="0"/>
              </a:spcBef>
              <a:spcAft>
                <a:spcPct val="0"/>
              </a:spcAft>
              <a:defRPr sz="18200">
                <a:solidFill>
                  <a:schemeClr val="tx2"/>
                </a:solidFill>
                <a:latin typeface="Arial"/>
              </a:defRPr>
            </a:lvl9pPr>
          </a:lstStyle>
          <a:p>
            <a:pPr eaLnBrk="1" hangingPunct="1"/>
            <a:endParaRPr lang="en-US" sz="4200" i="1" dirty="0">
              <a:solidFill>
                <a:schemeClr val="bg1"/>
              </a:solidFill>
              <a:latin typeface="Arial" panose="020B0604020202020204" pitchFamily="34" charset="0"/>
            </a:endParaRPr>
          </a:p>
        </p:txBody>
      </p:sp>
      <p:sp>
        <p:nvSpPr>
          <p:cNvPr id="60" name="Title 11">
            <a:extLst>
              <a:ext uri="{FF2B5EF4-FFF2-40B4-BE49-F238E27FC236}">
                <a16:creationId xmlns:a16="http://schemas.microsoft.com/office/drawing/2014/main" id="{EE7A5C51-35F0-4B71-992D-43D344D16C04}"/>
              </a:ext>
            </a:extLst>
          </p:cNvPr>
          <p:cNvSpPr txBox="1">
            <a:spLocks/>
          </p:cNvSpPr>
          <p:nvPr/>
        </p:nvSpPr>
        <p:spPr>
          <a:xfrm>
            <a:off x="666751" y="1522183"/>
            <a:ext cx="30560389" cy="2403568"/>
          </a:xfrm>
          <a:prstGeom prst="rect">
            <a:avLst/>
          </a:prstGeom>
        </p:spPr>
        <p:txBody>
          <a:bodyPr lIns="112014" tIns="56007" rIns="112014" bIns="56007"/>
          <a:ls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7" algn="l" defTabSz="4388077" rtl="0" eaLnBrk="1" latinLnBrk="0" hangingPunct="1">
              <a:defRPr sz="8698" kern="1200">
                <a:solidFill>
                  <a:schemeClr val="tx1"/>
                </a:solidFill>
                <a:latin typeface="+mn-lt"/>
                <a:ea typeface="+mn-ea"/>
                <a:cs typeface="+mn-cs"/>
              </a:defRPr>
            </a:lvl9pPr>
          </a:lstStyle>
          <a:p>
            <a:r>
              <a:rPr lang="en-US" sz="7438" b="1" dirty="0">
                <a:solidFill>
                  <a:srgbClr val="003E7E"/>
                </a:solidFill>
                <a:latin typeface="Amaranth" panose="02000503050000020004" pitchFamily="2" charset="0"/>
              </a:rPr>
              <a:t>Title</a:t>
            </a:r>
          </a:p>
        </p:txBody>
      </p:sp>
      <p:sp>
        <p:nvSpPr>
          <p:cNvPr id="61" name="Text Placeholder 16">
            <a:extLst>
              <a:ext uri="{FF2B5EF4-FFF2-40B4-BE49-F238E27FC236}">
                <a16:creationId xmlns:a16="http://schemas.microsoft.com/office/drawing/2014/main" id="{1F3AA395-C058-4F87-B3A3-A8A8BC543EF9}"/>
              </a:ext>
            </a:extLst>
          </p:cNvPr>
          <p:cNvSpPr txBox="1">
            <a:spLocks/>
          </p:cNvSpPr>
          <p:nvPr/>
        </p:nvSpPr>
        <p:spPr>
          <a:xfrm>
            <a:off x="666751" y="2760952"/>
            <a:ext cx="30560389" cy="867160"/>
          </a:xfrm>
          <a:prstGeom prst="rect">
            <a:avLst/>
          </a:prstGeom>
        </p:spPr>
        <p:txBody>
          <a:bodyPr wrap="square" lIns="112014" tIns="56007" rIns="112014" bIns="56007">
            <a:spAutoFit/>
          </a:bodyPr>
          <a:ls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7" algn="l" defTabSz="4388077" rtl="0" eaLnBrk="1" latinLnBrk="0" hangingPunct="1">
              <a:defRPr sz="8698" kern="1200">
                <a:solidFill>
                  <a:schemeClr val="tx1"/>
                </a:solidFill>
                <a:latin typeface="+mn-lt"/>
                <a:ea typeface="+mn-ea"/>
                <a:cs typeface="+mn-cs"/>
              </a:defRPr>
            </a:lvl9pPr>
          </a:lstStyle>
          <a:p>
            <a:r>
              <a:rPr lang="en-US" sz="4900" dirty="0">
                <a:solidFill>
                  <a:srgbClr val="003E7E"/>
                </a:solidFill>
                <a:latin typeface="Titillium Web" panose="00000500000000000000" pitchFamily="2" charset="0"/>
              </a:rPr>
              <a:t>Author Names</a:t>
            </a:r>
          </a:p>
        </p:txBody>
      </p:sp>
      <p:sp>
        <p:nvSpPr>
          <p:cNvPr id="40" name="Rectangle 39">
            <a:extLst>
              <a:ext uri="{FF2B5EF4-FFF2-40B4-BE49-F238E27FC236}">
                <a16:creationId xmlns:a16="http://schemas.microsoft.com/office/drawing/2014/main" id="{25FA4F44-89FB-4B70-8C08-283DA58E1D01}"/>
              </a:ext>
            </a:extLst>
          </p:cNvPr>
          <p:cNvSpPr/>
          <p:nvPr/>
        </p:nvSpPr>
        <p:spPr>
          <a:xfrm>
            <a:off x="666751" y="18548576"/>
            <a:ext cx="18196791" cy="11855224"/>
          </a:xfrm>
          <a:prstGeom prst="rect">
            <a:avLst/>
          </a:prstGeom>
          <a:solidFill>
            <a:schemeClr val="bg1"/>
          </a:solidFill>
          <a:ln>
            <a:solidFill>
              <a:srgbClr val="FDB9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8400" dirty="0">
              <a:effectLst/>
              <a:latin typeface="+mj-lt"/>
            </a:endParaRPr>
          </a:p>
        </p:txBody>
      </p:sp>
      <p:sp>
        <p:nvSpPr>
          <p:cNvPr id="48" name="Rectangle 47">
            <a:extLst>
              <a:ext uri="{FF2B5EF4-FFF2-40B4-BE49-F238E27FC236}">
                <a16:creationId xmlns:a16="http://schemas.microsoft.com/office/drawing/2014/main" id="{D026A6A3-D6D2-4951-8B04-EF51015D25DB}"/>
              </a:ext>
            </a:extLst>
          </p:cNvPr>
          <p:cNvSpPr/>
          <p:nvPr/>
        </p:nvSpPr>
        <p:spPr>
          <a:xfrm>
            <a:off x="19536959" y="18548578"/>
            <a:ext cx="18267767" cy="11855222"/>
          </a:xfrm>
          <a:prstGeom prst="rect">
            <a:avLst/>
          </a:prstGeom>
          <a:solidFill>
            <a:schemeClr val="bg1"/>
          </a:solidFill>
          <a:ln>
            <a:solidFill>
              <a:srgbClr val="FDB9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8400">
              <a:effectLst/>
              <a:latin typeface="+mj-lt"/>
            </a:endParaRPr>
          </a:p>
        </p:txBody>
      </p:sp>
      <p:sp>
        <p:nvSpPr>
          <p:cNvPr id="47" name="Rectangle 46">
            <a:extLst>
              <a:ext uri="{FF2B5EF4-FFF2-40B4-BE49-F238E27FC236}">
                <a16:creationId xmlns:a16="http://schemas.microsoft.com/office/drawing/2014/main" id="{868B6862-5CC5-4906-AC03-EA9661AD1346}"/>
              </a:ext>
            </a:extLst>
          </p:cNvPr>
          <p:cNvSpPr>
            <a:spLocks noChangeArrowheads="1"/>
          </p:cNvSpPr>
          <p:nvPr/>
        </p:nvSpPr>
        <p:spPr bwMode="auto">
          <a:xfrm>
            <a:off x="666751" y="18548576"/>
            <a:ext cx="18196791" cy="985734"/>
          </a:xfrm>
          <a:prstGeom prst="rect">
            <a:avLst/>
          </a:prstGeom>
          <a:solidFill>
            <a:srgbClr val="FDB924"/>
          </a:solidFill>
          <a:ln w="12700">
            <a:noFill/>
            <a:miter lim="800000"/>
          </a:ln>
        </p:spPr>
        <p:txBody>
          <a:bodyPr wrap="none" lIns="240030" tIns="64008" rIns="240030" bIns="5999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114919">
              <a:defRPr/>
            </a:pPr>
            <a:r>
              <a:rPr lang="en-US" sz="3675" dirty="0">
                <a:solidFill>
                  <a:srgbClr val="003E7E"/>
                </a:solidFill>
                <a:effectLst/>
                <a:latin typeface="Amaranth" panose="02000503050000020004" pitchFamily="2" charset="0"/>
              </a:rPr>
              <a:t>Methodology</a:t>
            </a:r>
          </a:p>
        </p:txBody>
      </p:sp>
      <p:sp>
        <p:nvSpPr>
          <p:cNvPr id="64" name="Text Box 6">
            <a:extLst>
              <a:ext uri="{FF2B5EF4-FFF2-40B4-BE49-F238E27FC236}">
                <a16:creationId xmlns:a16="http://schemas.microsoft.com/office/drawing/2014/main" id="{862E7ADB-31DC-4FA6-AC30-3482F9072D83}"/>
              </a:ext>
            </a:extLst>
          </p:cNvPr>
          <p:cNvSpPr txBox="1">
            <a:spLocks noChangeArrowheads="1"/>
          </p:cNvSpPr>
          <p:nvPr/>
        </p:nvSpPr>
        <p:spPr bwMode="auto">
          <a:xfrm>
            <a:off x="866777" y="19862889"/>
            <a:ext cx="17735549" cy="6059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0015" tIns="60008" rIns="120015" bIns="60008">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r>
              <a:rPr lang="en-US" sz="3150" dirty="0">
                <a:latin typeface="Titillium Web" panose="00000500000000000000" pitchFamily="2" charset="0"/>
                <a:ea typeface="Open Sans" panose="020B0606030504020204" pitchFamily="34" charset="0"/>
                <a:cs typeface="Open Sans" panose="020B0606030504020204" pitchFamily="34" charset="0"/>
              </a:rPr>
              <a:t>Add your information, graphs and images to this section.</a:t>
            </a:r>
          </a:p>
        </p:txBody>
      </p:sp>
      <p:sp>
        <p:nvSpPr>
          <p:cNvPr id="24" name="Rectangle 23">
            <a:extLst>
              <a:ext uri="{FF2B5EF4-FFF2-40B4-BE49-F238E27FC236}">
                <a16:creationId xmlns:a16="http://schemas.microsoft.com/office/drawing/2014/main" id="{898845E5-702A-4A5F-93C3-FC94A928A8CA}"/>
              </a:ext>
            </a:extLst>
          </p:cNvPr>
          <p:cNvSpPr>
            <a:spLocks noChangeArrowheads="1"/>
          </p:cNvSpPr>
          <p:nvPr/>
        </p:nvSpPr>
        <p:spPr bwMode="auto">
          <a:xfrm>
            <a:off x="19541259" y="18548576"/>
            <a:ext cx="18263466" cy="985734"/>
          </a:xfrm>
          <a:prstGeom prst="rect">
            <a:avLst/>
          </a:prstGeom>
          <a:solidFill>
            <a:srgbClr val="FDB924"/>
          </a:solidFill>
          <a:ln w="12700">
            <a:noFill/>
            <a:miter lim="800000"/>
          </a:ln>
        </p:spPr>
        <p:txBody>
          <a:bodyPr wrap="none" lIns="240030" tIns="64008" rIns="240030" bIns="5999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114919">
              <a:defRPr/>
            </a:pPr>
            <a:r>
              <a:rPr lang="en-US" sz="3675" dirty="0">
                <a:solidFill>
                  <a:srgbClr val="003E7E"/>
                </a:solidFill>
                <a:effectLst/>
                <a:latin typeface="Amaranth" panose="02000503050000020004" pitchFamily="2" charset="0"/>
              </a:rPr>
              <a:t>Results</a:t>
            </a:r>
          </a:p>
        </p:txBody>
      </p:sp>
      <p:sp>
        <p:nvSpPr>
          <p:cNvPr id="25" name="Text Box 6">
            <a:extLst>
              <a:ext uri="{FF2B5EF4-FFF2-40B4-BE49-F238E27FC236}">
                <a16:creationId xmlns:a16="http://schemas.microsoft.com/office/drawing/2014/main" id="{2A6CBB32-D161-4EB7-AF81-93A891791662}"/>
              </a:ext>
            </a:extLst>
          </p:cNvPr>
          <p:cNvSpPr txBox="1">
            <a:spLocks noChangeArrowheads="1"/>
          </p:cNvSpPr>
          <p:nvPr/>
        </p:nvSpPr>
        <p:spPr bwMode="auto">
          <a:xfrm>
            <a:off x="19669127" y="19862889"/>
            <a:ext cx="17735549" cy="6059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0015" tIns="60008" rIns="120015" bIns="60008">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r>
              <a:rPr lang="en-US" sz="3150" dirty="0">
                <a:latin typeface="Titillium Web" panose="00000500000000000000" pitchFamily="2" charset="0"/>
                <a:ea typeface="Open Sans" panose="020B0606030504020204" pitchFamily="34" charset="0"/>
                <a:cs typeface="Open Sans" panose="020B0606030504020204" pitchFamily="34" charset="0"/>
              </a:rPr>
              <a:t>Add your information, graphs and images to this section.</a:t>
            </a:r>
          </a:p>
        </p:txBody>
      </p:sp>
      <p:sp>
        <p:nvSpPr>
          <p:cNvPr id="26" name="Rectangle 25">
            <a:extLst>
              <a:ext uri="{FF2B5EF4-FFF2-40B4-BE49-F238E27FC236}">
                <a16:creationId xmlns:a16="http://schemas.microsoft.com/office/drawing/2014/main" id="{76890F5C-1558-4531-8BFF-5119F2F1CB7D}"/>
              </a:ext>
            </a:extLst>
          </p:cNvPr>
          <p:cNvSpPr/>
          <p:nvPr/>
        </p:nvSpPr>
        <p:spPr>
          <a:xfrm>
            <a:off x="666751" y="6050719"/>
            <a:ext cx="18196791" cy="11855224"/>
          </a:xfrm>
          <a:prstGeom prst="rect">
            <a:avLst/>
          </a:prstGeom>
          <a:solidFill>
            <a:schemeClr val="bg1"/>
          </a:solidFill>
          <a:ln>
            <a:solidFill>
              <a:srgbClr val="FDB9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8400" dirty="0">
              <a:effectLst/>
              <a:latin typeface="+mj-lt"/>
            </a:endParaRPr>
          </a:p>
        </p:txBody>
      </p:sp>
      <p:sp>
        <p:nvSpPr>
          <p:cNvPr id="27" name="Rectangle 26">
            <a:extLst>
              <a:ext uri="{FF2B5EF4-FFF2-40B4-BE49-F238E27FC236}">
                <a16:creationId xmlns:a16="http://schemas.microsoft.com/office/drawing/2014/main" id="{44E948D4-496B-443E-99A4-4845C43E81A2}"/>
              </a:ext>
            </a:extLst>
          </p:cNvPr>
          <p:cNvSpPr>
            <a:spLocks noChangeArrowheads="1"/>
          </p:cNvSpPr>
          <p:nvPr/>
        </p:nvSpPr>
        <p:spPr bwMode="auto">
          <a:xfrm>
            <a:off x="666751" y="6050719"/>
            <a:ext cx="18196791" cy="985734"/>
          </a:xfrm>
          <a:prstGeom prst="rect">
            <a:avLst/>
          </a:prstGeom>
          <a:solidFill>
            <a:srgbClr val="FDB924"/>
          </a:solidFill>
          <a:ln w="12700">
            <a:noFill/>
            <a:miter lim="800000"/>
          </a:ln>
        </p:spPr>
        <p:txBody>
          <a:bodyPr wrap="none" lIns="240030" tIns="64008" rIns="240030" bIns="5999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114919">
              <a:defRPr/>
            </a:pPr>
            <a:r>
              <a:rPr lang="en-US" sz="3675" dirty="0">
                <a:solidFill>
                  <a:srgbClr val="003E7E"/>
                </a:solidFill>
                <a:effectLst/>
                <a:latin typeface="Amaranth" panose="02000503050000020004" pitchFamily="2" charset="0"/>
              </a:rPr>
              <a:t>Introduction</a:t>
            </a:r>
          </a:p>
        </p:txBody>
      </p:sp>
      <p:sp>
        <p:nvSpPr>
          <p:cNvPr id="28" name="Text Box 6">
            <a:extLst>
              <a:ext uri="{FF2B5EF4-FFF2-40B4-BE49-F238E27FC236}">
                <a16:creationId xmlns:a16="http://schemas.microsoft.com/office/drawing/2014/main" id="{01DABE0C-476F-4C74-9C43-8076A8A63242}"/>
              </a:ext>
            </a:extLst>
          </p:cNvPr>
          <p:cNvSpPr txBox="1">
            <a:spLocks noChangeArrowheads="1"/>
          </p:cNvSpPr>
          <p:nvPr/>
        </p:nvSpPr>
        <p:spPr bwMode="auto">
          <a:xfrm>
            <a:off x="866777" y="7365030"/>
            <a:ext cx="17735549" cy="6059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0015" tIns="60008" rIns="120015" bIns="60008">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r>
              <a:rPr lang="en-US" sz="3150" dirty="0">
                <a:latin typeface="Titillium Web" panose="00000500000000000000" pitchFamily="2" charset="0"/>
                <a:ea typeface="Open Sans" panose="020B0606030504020204" pitchFamily="34" charset="0"/>
                <a:cs typeface="Open Sans" panose="020B0606030504020204" pitchFamily="34" charset="0"/>
              </a:rPr>
              <a:t>Add your information, graphs and images to this section.</a:t>
            </a:r>
          </a:p>
        </p:txBody>
      </p:sp>
      <p:sp>
        <p:nvSpPr>
          <p:cNvPr id="33" name="Title 11">
            <a:extLst>
              <a:ext uri="{FF2B5EF4-FFF2-40B4-BE49-F238E27FC236}">
                <a16:creationId xmlns:a16="http://schemas.microsoft.com/office/drawing/2014/main" id="{B9B45461-D198-453D-923C-6C7A6C10DAEA}"/>
              </a:ext>
            </a:extLst>
          </p:cNvPr>
          <p:cNvSpPr txBox="1">
            <a:spLocks/>
          </p:cNvSpPr>
          <p:nvPr/>
        </p:nvSpPr>
        <p:spPr>
          <a:xfrm>
            <a:off x="20160978" y="6543584"/>
            <a:ext cx="17243698" cy="2403568"/>
          </a:xfrm>
          <a:prstGeom prst="rect">
            <a:avLst/>
          </a:prstGeom>
        </p:spPr>
        <p:txBody>
          <a:bodyPr lIns="112014" tIns="56007" rIns="112014" bIns="56007"/>
          <a:ls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7" algn="l" defTabSz="4388077" rtl="0" eaLnBrk="1" latinLnBrk="0" hangingPunct="1">
              <a:defRPr sz="8698" kern="1200">
                <a:solidFill>
                  <a:schemeClr val="tx1"/>
                </a:solidFill>
                <a:latin typeface="+mn-lt"/>
                <a:ea typeface="+mn-ea"/>
                <a:cs typeface="+mn-cs"/>
              </a:defRPr>
            </a:lvl9pPr>
          </a:lstStyle>
          <a:p>
            <a:r>
              <a:rPr lang="en-US" sz="9625" dirty="0">
                <a:solidFill>
                  <a:schemeClr val="bg1"/>
                </a:solidFill>
                <a:latin typeface="Titillium Web" panose="00000500000000000000" pitchFamily="2" charset="0"/>
              </a:rPr>
              <a:t>This is the </a:t>
            </a:r>
            <a:r>
              <a:rPr lang="en-US" sz="9625" b="1" dirty="0">
                <a:solidFill>
                  <a:schemeClr val="bg1"/>
                </a:solidFill>
                <a:latin typeface="Titillium Web" panose="00000500000000000000" pitchFamily="2" charset="0"/>
              </a:rPr>
              <a:t>main takeaway </a:t>
            </a:r>
            <a:r>
              <a:rPr lang="en-US" sz="9625" dirty="0">
                <a:solidFill>
                  <a:schemeClr val="bg1"/>
                </a:solidFill>
                <a:latin typeface="Titillium Web" panose="00000500000000000000" pitchFamily="2" charset="0"/>
              </a:rPr>
              <a:t>from your research. It should be </a:t>
            </a:r>
            <a:r>
              <a:rPr lang="en-US" sz="9625" b="1" dirty="0">
                <a:solidFill>
                  <a:schemeClr val="bg1"/>
                </a:solidFill>
                <a:latin typeface="Titillium Web" panose="00000500000000000000" pitchFamily="2" charset="0"/>
              </a:rPr>
              <a:t>simplified</a:t>
            </a:r>
            <a:r>
              <a:rPr lang="en-US" sz="9625" dirty="0">
                <a:solidFill>
                  <a:schemeClr val="bg1"/>
                </a:solidFill>
                <a:latin typeface="Titillium Web" panose="00000500000000000000" pitchFamily="2" charset="0"/>
              </a:rPr>
              <a:t> to one or two sentences.</a:t>
            </a:r>
          </a:p>
        </p:txBody>
      </p:sp>
      <p:pic>
        <p:nvPicPr>
          <p:cNvPr id="2" name="Picture 2" descr="nplogo.pdf">
            <a:extLst>
              <a:ext uri="{FF2B5EF4-FFF2-40B4-BE49-F238E27FC236}">
                <a16:creationId xmlns:a16="http://schemas.microsoft.com/office/drawing/2014/main" id="{1062436B-BF87-8A1E-6669-CF0A1727CFA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768834" y="1522183"/>
            <a:ext cx="7969215" cy="2440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4496845"/>
      </p:ext>
    </p:extLst>
  </p:cSld>
  <p:clrMapOvr>
    <a:masterClrMapping/>
  </p:clrMapOvr>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BD9965CD6DDD49962469C3CEBE98C0" ma:contentTypeVersion="13" ma:contentTypeDescription="Create a new document." ma:contentTypeScope="" ma:versionID="8ce35b86ffec30b8fb3d86266229adb6">
  <xsd:schema xmlns:xsd="http://www.w3.org/2001/XMLSchema" xmlns:xs="http://www.w3.org/2001/XMLSchema" xmlns:p="http://schemas.microsoft.com/office/2006/metadata/properties" xmlns:ns3="b66ed98e-d26e-4cbc-a2b0-bddfeb6f0a79" xmlns:ns4="bed300c7-e8ea-4794-8f8f-e9031014235a" targetNamespace="http://schemas.microsoft.com/office/2006/metadata/properties" ma:root="true" ma:fieldsID="908feb170d23b40b5acd034a59fc5f3a" ns3:_="" ns4:_="">
    <xsd:import namespace="b66ed98e-d26e-4cbc-a2b0-bddfeb6f0a79"/>
    <xsd:import namespace="bed300c7-e8ea-4794-8f8f-e9031014235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DateTaken" minOccurs="0"/>
                <xsd:element ref="ns4:MediaServiceOCR"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6ed98e-d26e-4cbc-a2b0-bddfeb6f0a7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d300c7-e8ea-4794-8f8f-e9031014235a"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FEBAE9-A3E1-40D9-A2D2-6E24183A4F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6ed98e-d26e-4cbc-a2b0-bddfeb6f0a79"/>
    <ds:schemaRef ds:uri="bed300c7-e8ea-4794-8f8f-e90310142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6A46863-FF25-4FA1-B2DE-24E5A948D8E8}">
  <ds:schemaRef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bed300c7-e8ea-4794-8f8f-e9031014235a"/>
    <ds:schemaRef ds:uri="b66ed98e-d26e-4cbc-a2b0-bddfeb6f0a79"/>
    <ds:schemaRef ds:uri="http://www.w3.org/XML/1998/namespace"/>
  </ds:schemaRefs>
</ds:datastoreItem>
</file>

<file path=customXml/itemProps3.xml><?xml version="1.0" encoding="utf-8"?>
<ds:datastoreItem xmlns:ds="http://schemas.openxmlformats.org/officeDocument/2006/customXml" ds:itemID="{10FF5450-53B2-4B4D-A425-BFED886658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935</TotalTime>
  <Words>819</Words>
  <Application>Microsoft Office PowerPoint</Application>
  <PresentationFormat>Custom</PresentationFormat>
  <Paragraphs>94</Paragraphs>
  <Slides>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Amaranth</vt:lpstr>
      <vt:lpstr>Arial</vt:lpstr>
      <vt:lpstr>Calibri</vt:lpstr>
      <vt:lpstr>Cambria</vt:lpstr>
      <vt:lpstr>Times</vt:lpstr>
      <vt:lpstr>Times New Roman</vt:lpstr>
      <vt:lpstr>Titillium Web</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SUNY New Paltz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Maureen Morrow;Corwin Senko</dc:creator>
  <cp:lastModifiedBy>Corwin Senko</cp:lastModifiedBy>
  <cp:revision>16</cp:revision>
  <cp:lastPrinted>2009-10-09T21:04:43Z</cp:lastPrinted>
  <dcterms:created xsi:type="dcterms:W3CDTF">2009-10-09T20:39:55Z</dcterms:created>
  <dcterms:modified xsi:type="dcterms:W3CDTF">2022-08-15T19:25:14Z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0x010100AFBD9965CD6DDD49962469C3CEBE98C0</vt:lpwstr>
  </property>
</Properties>
</file>